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mskh.am/am/22582" TargetMode="External"/><Relationship Id="rId7" Type="http://schemas.openxmlformats.org/officeDocument/2006/relationships/hyperlink" Target="http://mskh.am/am/22647" TargetMode="External"/><Relationship Id="rId2" Type="http://schemas.openxmlformats.org/officeDocument/2006/relationships/hyperlink" Target="http://mskh.am/am/2263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kh.am/am/22669" TargetMode="External"/><Relationship Id="rId5" Type="http://schemas.openxmlformats.org/officeDocument/2006/relationships/hyperlink" Target="http://mskh.am/am/22580" TargetMode="External"/><Relationship Id="rId4" Type="http://schemas.openxmlformats.org/officeDocument/2006/relationships/hyperlink" Target="http://mskh.am/am/2258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kh.am/am/22590" TargetMode="External"/><Relationship Id="rId2" Type="http://schemas.openxmlformats.org/officeDocument/2006/relationships/hyperlink" Target="http://mskh.am/am/22593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mskh.am/am/22873" TargetMode="External"/><Relationship Id="rId4" Type="http://schemas.openxmlformats.org/officeDocument/2006/relationships/hyperlink" Target="http://mskh.am/am/2287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mskh.am/am/22621" TargetMode="External"/><Relationship Id="rId3" Type="http://schemas.openxmlformats.org/officeDocument/2006/relationships/hyperlink" Target="http://b4.mskh.am/node/2905" TargetMode="External"/><Relationship Id="rId7" Type="http://schemas.openxmlformats.org/officeDocument/2006/relationships/hyperlink" Target="http://mskh.am/am/22623" TargetMode="External"/><Relationship Id="rId12" Type="http://schemas.openxmlformats.org/officeDocument/2006/relationships/hyperlink" Target="http://mskh.am/am/22560" TargetMode="External"/><Relationship Id="rId2" Type="http://schemas.openxmlformats.org/officeDocument/2006/relationships/hyperlink" Target="http://b4.mskh.am/node/290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kh.am/am/22624" TargetMode="External"/><Relationship Id="rId11" Type="http://schemas.openxmlformats.org/officeDocument/2006/relationships/hyperlink" Target="http://mskh.am/am/22567" TargetMode="External"/><Relationship Id="rId5" Type="http://schemas.openxmlformats.org/officeDocument/2006/relationships/hyperlink" Target="http://mskh.am/am/22611" TargetMode="External"/><Relationship Id="rId10" Type="http://schemas.openxmlformats.org/officeDocument/2006/relationships/hyperlink" Target="http://mskh.am/am/22570" TargetMode="External"/><Relationship Id="rId4" Type="http://schemas.openxmlformats.org/officeDocument/2006/relationships/hyperlink" Target="http://mskh.am/am/22575" TargetMode="External"/><Relationship Id="rId9" Type="http://schemas.openxmlformats.org/officeDocument/2006/relationships/hyperlink" Target="http://mskh.am/am/22598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nor.mskh.am/node/4030" TargetMode="External"/><Relationship Id="rId13" Type="http://schemas.openxmlformats.org/officeDocument/2006/relationships/hyperlink" Target="http://mskh.am/am/22628" TargetMode="External"/><Relationship Id="rId3" Type="http://schemas.openxmlformats.org/officeDocument/2006/relationships/hyperlink" Target="http://mskh.am/am/22613" TargetMode="External"/><Relationship Id="rId7" Type="http://schemas.openxmlformats.org/officeDocument/2006/relationships/hyperlink" Target="http://mskh.am/am/22531" TargetMode="External"/><Relationship Id="rId12" Type="http://schemas.openxmlformats.org/officeDocument/2006/relationships/hyperlink" Target="http://himnakan.mskh.am/node/2713" TargetMode="External"/><Relationship Id="rId17" Type="http://schemas.openxmlformats.org/officeDocument/2006/relationships/hyperlink" Target="http://mskh.am/am/22557" TargetMode="External"/><Relationship Id="rId2" Type="http://schemas.openxmlformats.org/officeDocument/2006/relationships/hyperlink" Target="http://mskh.am/am/22538" TargetMode="External"/><Relationship Id="rId16" Type="http://schemas.openxmlformats.org/officeDocument/2006/relationships/hyperlink" Target="http://mskh.am/am/2258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kh.am/am/22537" TargetMode="External"/><Relationship Id="rId11" Type="http://schemas.openxmlformats.org/officeDocument/2006/relationships/hyperlink" Target="http://mskh.am/am/22660" TargetMode="External"/><Relationship Id="rId5" Type="http://schemas.openxmlformats.org/officeDocument/2006/relationships/hyperlink" Target="http://mskh.am/am/22587" TargetMode="External"/><Relationship Id="rId15" Type="http://schemas.openxmlformats.org/officeDocument/2006/relationships/hyperlink" Target="http://mskh.am/am/22626" TargetMode="External"/><Relationship Id="rId10" Type="http://schemas.openxmlformats.org/officeDocument/2006/relationships/hyperlink" Target="http://mskh.am/am/22592" TargetMode="External"/><Relationship Id="rId4" Type="http://schemas.openxmlformats.org/officeDocument/2006/relationships/hyperlink" Target="http://mskh.am/am/22588" TargetMode="External"/><Relationship Id="rId9" Type="http://schemas.openxmlformats.org/officeDocument/2006/relationships/hyperlink" Target="http://nor.mskh.am/node/4014" TargetMode="External"/><Relationship Id="rId14" Type="http://schemas.openxmlformats.org/officeDocument/2006/relationships/hyperlink" Target="http://b4.mskh.am/node/2916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mskh.am/am/22556" TargetMode="External"/><Relationship Id="rId3" Type="http://schemas.openxmlformats.org/officeDocument/2006/relationships/hyperlink" Target="http://mskh.am/am/22633" TargetMode="External"/><Relationship Id="rId7" Type="http://schemas.openxmlformats.org/officeDocument/2006/relationships/hyperlink" Target="http://mskh.am/am/22561" TargetMode="External"/><Relationship Id="rId2" Type="http://schemas.openxmlformats.org/officeDocument/2006/relationships/hyperlink" Target="http://mskh.am/am/2263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kh.am/am/22578" TargetMode="External"/><Relationship Id="rId5" Type="http://schemas.openxmlformats.org/officeDocument/2006/relationships/hyperlink" Target="http://mskh.am/am/22559" TargetMode="External"/><Relationship Id="rId4" Type="http://schemas.openxmlformats.org/officeDocument/2006/relationships/hyperlink" Target="http://mskh.am/am/2257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mskh.am/am/22639" TargetMode="External"/><Relationship Id="rId13" Type="http://schemas.openxmlformats.org/officeDocument/2006/relationships/hyperlink" Target="http://mskh.am/am/22618" TargetMode="External"/><Relationship Id="rId18" Type="http://schemas.openxmlformats.org/officeDocument/2006/relationships/hyperlink" Target="http://mskh.am/am/22564" TargetMode="External"/><Relationship Id="rId3" Type="http://schemas.openxmlformats.org/officeDocument/2006/relationships/hyperlink" Target="http://mskh.am/am/22649" TargetMode="External"/><Relationship Id="rId7" Type="http://schemas.openxmlformats.org/officeDocument/2006/relationships/hyperlink" Target="http://mskh.am/am/22640" TargetMode="External"/><Relationship Id="rId12" Type="http://schemas.openxmlformats.org/officeDocument/2006/relationships/hyperlink" Target="http://mskh.am/am/22597" TargetMode="External"/><Relationship Id="rId17" Type="http://schemas.openxmlformats.org/officeDocument/2006/relationships/hyperlink" Target="http://mskh.am/am/22594" TargetMode="External"/><Relationship Id="rId2" Type="http://schemas.openxmlformats.org/officeDocument/2006/relationships/hyperlink" Target="http://mskh.am/am/22625" TargetMode="External"/><Relationship Id="rId16" Type="http://schemas.openxmlformats.org/officeDocument/2006/relationships/hyperlink" Target="http://mskh.am/am/2260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kh.am/am/22615" TargetMode="External"/><Relationship Id="rId11" Type="http://schemas.openxmlformats.org/officeDocument/2006/relationships/hyperlink" Target="http://mskh.am/am/22602" TargetMode="External"/><Relationship Id="rId5" Type="http://schemas.openxmlformats.org/officeDocument/2006/relationships/hyperlink" Target="http://mskh.am/am/22642" TargetMode="External"/><Relationship Id="rId15" Type="http://schemas.openxmlformats.org/officeDocument/2006/relationships/hyperlink" Target="http://mskh.am/am/22614" TargetMode="External"/><Relationship Id="rId10" Type="http://schemas.openxmlformats.org/officeDocument/2006/relationships/hyperlink" Target="http://mskh.am/am/22605" TargetMode="External"/><Relationship Id="rId19" Type="http://schemas.openxmlformats.org/officeDocument/2006/relationships/hyperlink" Target="http://mskh.am/am/22549" TargetMode="External"/><Relationship Id="rId4" Type="http://schemas.openxmlformats.org/officeDocument/2006/relationships/hyperlink" Target="http://mskh.am/am/22643" TargetMode="External"/><Relationship Id="rId9" Type="http://schemas.openxmlformats.org/officeDocument/2006/relationships/hyperlink" Target="http://mskh.am/am/22637" TargetMode="External"/><Relationship Id="rId14" Type="http://schemas.openxmlformats.org/officeDocument/2006/relationships/hyperlink" Target="http://mskh.am/am/2261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skh.am/am/22595" TargetMode="External"/><Relationship Id="rId3" Type="http://schemas.openxmlformats.org/officeDocument/2006/relationships/hyperlink" Target="http://mskh.am/am/22562" TargetMode="External"/><Relationship Id="rId7" Type="http://schemas.openxmlformats.org/officeDocument/2006/relationships/hyperlink" Target="http://mskh.am/am/22629" TargetMode="External"/><Relationship Id="rId2" Type="http://schemas.openxmlformats.org/officeDocument/2006/relationships/hyperlink" Target="http://mskh.am/am/2261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skh.am/am/22664" TargetMode="External"/><Relationship Id="rId5" Type="http://schemas.openxmlformats.org/officeDocument/2006/relationships/hyperlink" Target="http://mskh.am/am/22666" TargetMode="External"/><Relationship Id="rId10" Type="http://schemas.openxmlformats.org/officeDocument/2006/relationships/hyperlink" Target="http://mskh.am/am/22569" TargetMode="External"/><Relationship Id="rId4" Type="http://schemas.openxmlformats.org/officeDocument/2006/relationships/hyperlink" Target="http://mskh.am/am/22546" TargetMode="External"/><Relationship Id="rId9" Type="http://schemas.openxmlformats.org/officeDocument/2006/relationships/hyperlink" Target="http://mskh.am/am/225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786058"/>
            <a:ext cx="7851829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hy-AM" sz="4400" b="1" dirty="0" smtClean="0">
                <a:ln/>
                <a:solidFill>
                  <a:schemeClr val="accent3"/>
                </a:solidFill>
              </a:rPr>
              <a:t> «Հայաստանի բարձունքներ»</a:t>
            </a:r>
            <a:endParaRPr lang="en-US" sz="4400" b="1" dirty="0" smtClean="0">
              <a:ln/>
              <a:solidFill>
                <a:schemeClr val="accent3"/>
              </a:solidFill>
            </a:endParaRPr>
          </a:p>
          <a:p>
            <a:endParaRPr lang="en-US" sz="4800" b="1" dirty="0" smtClean="0">
              <a:ln/>
              <a:solidFill>
                <a:schemeClr val="accent3"/>
              </a:solidFill>
            </a:endParaRPr>
          </a:p>
          <a:p>
            <a:endParaRPr lang="en-US" sz="4800" b="1" dirty="0" smtClean="0">
              <a:ln/>
              <a:solidFill>
                <a:schemeClr val="accent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86050" y="5429264"/>
            <a:ext cx="600517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y-AM" sz="3200" b="1" i="1" dirty="0" smtClean="0">
                <a:ln/>
                <a:solidFill>
                  <a:schemeClr val="accent3"/>
                </a:solidFill>
              </a:rPr>
              <a:t>Իվետա Ջանազյան և ընկերներ</a:t>
            </a:r>
          </a:p>
          <a:p>
            <a:pPr algn="ctr"/>
            <a:endParaRPr lang="ru-RU" sz="4000" b="1" i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571480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400" b="1" i="1" dirty="0" smtClean="0">
                <a:solidFill>
                  <a:schemeClr val="accent3">
                    <a:lumMod val="50000"/>
                  </a:schemeClr>
                </a:solidFill>
              </a:rPr>
              <a:t>Ուսումնական նախագծերը` սովորողի և դասվանդողի համատեղ ուսումնական աշխատանք</a:t>
            </a:r>
            <a:endParaRPr lang="ru-RU" sz="2400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485778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3200" b="1" dirty="0" smtClean="0">
                <a:solidFill>
                  <a:schemeClr val="accent3">
                    <a:lumMod val="50000"/>
                  </a:schemeClr>
                </a:solidFill>
              </a:rPr>
              <a:t>Ակումբներ</a:t>
            </a:r>
            <a:endParaRPr lang="hy-AM" sz="32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/>
              <a:t>                        </a:t>
            </a:r>
            <a:endParaRPr lang="en-US" dirty="0" smtClean="0"/>
          </a:p>
          <a:p>
            <a:endParaRPr lang="en-US" dirty="0" smtClean="0"/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</a:t>
            </a:r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Հայ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ր</a:t>
            </a:r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ենագիտական </a:t>
            </a:r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ակումբ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hlinkClick r:id="rId2"/>
              </a:rPr>
              <a:t>Իմ անկախ Հայաստան, քո անկախության օրն էլ մենք նշեցինք Արմաղանի բարձունքում </a:t>
            </a:r>
            <a:endParaRPr lang="hy-AM" dirty="0" smtClean="0"/>
          </a:p>
          <a:p>
            <a:r>
              <a:rPr lang="hy-AM" dirty="0" smtClean="0">
                <a:hlinkClick r:id="rId3"/>
              </a:rPr>
              <a:t>Արմաղանը նվաճված է</a:t>
            </a:r>
            <a:endParaRPr lang="hy-AM" dirty="0" smtClean="0"/>
          </a:p>
          <a:p>
            <a:r>
              <a:rPr lang="hy-AM" dirty="0" smtClean="0">
                <a:hlinkClick r:id="rId4"/>
              </a:rPr>
              <a:t>Մեր հայրենիքի հրաշքները</a:t>
            </a:r>
            <a:endParaRPr lang="hy-AM" dirty="0" smtClean="0"/>
          </a:p>
          <a:p>
            <a:r>
              <a:rPr lang="hy-AM" dirty="0" smtClean="0">
                <a:hlinkClick r:id="rId5"/>
              </a:rPr>
              <a:t>Շնորհավորում ենք Արմաղանից</a:t>
            </a:r>
            <a:endParaRPr lang="hy-AM" dirty="0" smtClean="0"/>
          </a:p>
          <a:p>
            <a:r>
              <a:rPr lang="hy-AM" dirty="0" smtClean="0"/>
              <a:t>                         </a:t>
            </a:r>
            <a:endParaRPr lang="en-US" dirty="0" smtClean="0"/>
          </a:p>
          <a:p>
            <a:endParaRPr lang="en-US" dirty="0" smtClean="0"/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 Մարզական ակումբ</a:t>
            </a:r>
          </a:p>
          <a:p>
            <a:r>
              <a:rPr lang="hy-AM" dirty="0" smtClean="0">
                <a:hlinkClick r:id="rId6"/>
              </a:rPr>
              <a:t>Արշավ դեպի Ծաղկաձոր</a:t>
            </a:r>
            <a:endParaRPr lang="en-US" dirty="0" smtClean="0"/>
          </a:p>
          <a:p>
            <a:endParaRPr lang="hy-AM" dirty="0" smtClean="0"/>
          </a:p>
          <a:p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Ընտանեկան ծրագրեր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hlinkClick r:id="rId7"/>
              </a:rPr>
              <a:t>22-րդա գագաթը</a:t>
            </a:r>
            <a:endParaRPr lang="hy-AM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357166"/>
            <a:ext cx="457203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800" b="1" dirty="0" smtClean="0">
                <a:solidFill>
                  <a:schemeClr val="accent3">
                    <a:lumMod val="50000"/>
                  </a:schemeClr>
                </a:solidFill>
              </a:rPr>
              <a:t>Արձագանքներ </a:t>
            </a:r>
            <a:endParaRPr lang="en-US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                       Լրատվամիջոցներ</a:t>
            </a:r>
          </a:p>
          <a:p>
            <a:r>
              <a:rPr lang="hy-AM" dirty="0" smtClean="0">
                <a:hlinkClick r:id="rId2"/>
              </a:rPr>
              <a:t>Մեր մասին պատմում է </a:t>
            </a:r>
            <a:r>
              <a:rPr lang="en-US" dirty="0" err="1" smtClean="0">
                <a:hlinkClick r:id="rId2"/>
              </a:rPr>
              <a:t>yerkir.am</a:t>
            </a:r>
            <a:r>
              <a:rPr lang="en-US" dirty="0" smtClean="0">
                <a:hlinkClick r:id="rId2"/>
              </a:rPr>
              <a:t>-</a:t>
            </a:r>
            <a:r>
              <a:rPr lang="hy-AM" dirty="0" smtClean="0">
                <a:hlinkClick r:id="rId2"/>
              </a:rPr>
              <a:t>ը</a:t>
            </a:r>
            <a:endParaRPr lang="hy-AM" dirty="0" smtClean="0"/>
          </a:p>
          <a:p>
            <a:r>
              <a:rPr lang="hy-AM" dirty="0" smtClean="0">
                <a:hlinkClick r:id="rId3"/>
              </a:rPr>
              <a:t>Ուզում եմ, որ մեր Հայրենիքն ուշեղ լինի</a:t>
            </a:r>
            <a:endParaRPr lang="hy-AM" dirty="0" smtClean="0"/>
          </a:p>
          <a:p>
            <a:r>
              <a:rPr lang="en-US" dirty="0" err="1" smtClean="0">
                <a:hlinkClick r:id="rId4"/>
              </a:rPr>
              <a:t>Hrazdatv.am</a:t>
            </a:r>
            <a:r>
              <a:rPr lang="en-US" dirty="0" smtClean="0">
                <a:hlinkClick r:id="rId4"/>
              </a:rPr>
              <a:t>-</a:t>
            </a:r>
            <a:r>
              <a:rPr lang="hy-AM" dirty="0" smtClean="0">
                <a:hlinkClick r:id="rId4"/>
              </a:rPr>
              <a:t>ը ներկայացնում է</a:t>
            </a:r>
            <a:endParaRPr lang="en-US" dirty="0" smtClean="0"/>
          </a:p>
          <a:p>
            <a:endParaRPr lang="en-US" dirty="0" smtClean="0"/>
          </a:p>
          <a:p>
            <a:endParaRPr lang="hy-AM" dirty="0" smtClean="0"/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                         Մասնակից ընկերները</a:t>
            </a:r>
          </a:p>
          <a:p>
            <a:r>
              <a:rPr lang="hy-AM" dirty="0" smtClean="0">
                <a:hlinkClick r:id="rId5"/>
              </a:rPr>
              <a:t>Հրազդանցիների արձագանքները</a:t>
            </a:r>
            <a:endParaRPr lang="hy-AM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4272677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Նախագծի նպատակը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Կրթահամալիրում իրենց ուրույն տեղն ունեն հայրենագիտական-ուսումնական </a:t>
            </a:r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ճամփորդությունները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Բար</a:t>
            </a:r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ձունքի հաղթահարման ժամանակ սովորողները ձեռք են բերում նոր որակներ, դառնում ավելի ընկերասեր, հանդուրժող, օգտակարար իրենց ընկերների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և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միջավայրի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համար: Բացի այդ կարելի է հայտնաբերել նոր </a:t>
            </a:r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բ</a:t>
            </a:r>
            <a:r>
              <a:rPr lang="ru-RU" dirty="0" err="1" smtClean="0">
                <a:solidFill>
                  <a:schemeClr val="accent3">
                    <a:lumMod val="50000"/>
                  </a:schemeClr>
                </a:solidFill>
              </a:rPr>
              <a:t>ա</a:t>
            </a:r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րձունքներ </a:t>
            </a:r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և տեղադրել այն քարտեզի վրա ու ապրել յուրովի իմացումի հրճվանք:</a:t>
            </a: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www.vega-grop.am\Desktop\p92100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07157"/>
            <a:ext cx="5476890" cy="41076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www.vega-grop.am\Desktop\dsc001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85728"/>
            <a:ext cx="4764915" cy="35719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5" name="Picture 3" descr="C:\Users\www.vega-grop.am\Desktop\0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143248"/>
            <a:ext cx="4643470" cy="34826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571480"/>
            <a:ext cx="70009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21.09.2012թ.</a:t>
            </a:r>
          </a:p>
          <a:p>
            <a:r>
              <a:rPr lang="hy-AM" sz="2400" b="1" dirty="0" smtClean="0">
                <a:solidFill>
                  <a:schemeClr val="accent3">
                    <a:lumMod val="50000"/>
                  </a:schemeClr>
                </a:solidFill>
              </a:rPr>
              <a:t>Ն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ախագիծ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` &lt;&lt;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Մեր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ծնունդը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</a:rPr>
              <a:t>բարձունքին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&gt;&gt;</a:t>
            </a:r>
          </a:p>
          <a:p>
            <a:endParaRPr lang="en-US" sz="2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&lt;&lt;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Մխիթար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Սեբաստացի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&gt;&gt;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կրթահամալիրում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Հայաստանի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Անկախության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21-ամյակին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հաղթահարվեց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21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բարձունք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Նախագծին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մասնակցեցին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տարատարիք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խմբեր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`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սովորողներ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ուսուցիչներ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US" sz="2000" b="1" i="1" dirty="0" err="1" smtClean="0">
                <a:solidFill>
                  <a:schemeClr val="accent3">
                    <a:lumMod val="50000"/>
                  </a:schemeClr>
                </a:solidFill>
              </a:rPr>
              <a:t>ծնողներ</a:t>
            </a:r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… 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www.vega-grop.am\Desktop\DSCF29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00372"/>
            <a:ext cx="4572000" cy="3429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357166"/>
            <a:ext cx="82153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400" b="1" dirty="0" smtClean="0">
                <a:solidFill>
                  <a:schemeClr val="accent3">
                    <a:lumMod val="50000"/>
                  </a:schemeClr>
                </a:solidFill>
              </a:rPr>
              <a:t>Անկախության տոն </a:t>
            </a:r>
            <a:endParaRPr lang="hy-AM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hy-AM" sz="2400" b="1" dirty="0" smtClean="0">
                <a:solidFill>
                  <a:schemeClr val="accent3">
                    <a:lumMod val="50000"/>
                  </a:schemeClr>
                </a:solidFill>
              </a:rPr>
              <a:t>«Հայաստանի գագաթների պատանեկան նվաճում» ուսումնական նախագիծ</a:t>
            </a:r>
            <a:endParaRPr lang="hy-AM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hy-AM" sz="2400" b="1" dirty="0" smtClean="0">
                <a:solidFill>
                  <a:schemeClr val="accent3">
                    <a:lumMod val="50000"/>
                  </a:schemeClr>
                </a:solidFill>
              </a:rPr>
              <a:t>«Մեր ծնունդը բարձունքին»</a:t>
            </a:r>
            <a:endParaRPr lang="hy-AM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</a:p>
          <a:p>
            <a:pPr algn="ctr"/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Կրտսեր դպրոցներ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</a:rPr>
              <a:t>                                      </a:t>
            </a:r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Դպրոց-պարտեզ</a:t>
            </a:r>
          </a:p>
          <a:p>
            <a:r>
              <a:rPr lang="hy-AM" dirty="0" smtClean="0">
                <a:hlinkClick r:id="rId2"/>
              </a:rPr>
              <a:t>Մենք նվաճեցիքն Թեղենիս լեռը </a:t>
            </a:r>
            <a:endParaRPr lang="hy-AM" dirty="0" smtClean="0"/>
          </a:p>
          <a:p>
            <a:r>
              <a:rPr lang="hy-AM" dirty="0" smtClean="0">
                <a:hlinkClick r:id="rId3"/>
              </a:rPr>
              <a:t>Նվաճեցինք Մեղրաձոր սարը</a:t>
            </a:r>
            <a:endParaRPr lang="hy-AM" dirty="0" smtClean="0"/>
          </a:p>
          <a:p>
            <a:r>
              <a:rPr lang="hy-AM" dirty="0" smtClean="0">
                <a:hlinkClick r:id="rId4"/>
              </a:rPr>
              <a:t>Անկախության 21ամյակի առթիվ. </a:t>
            </a:r>
            <a:r>
              <a:rPr lang="en-US" dirty="0" smtClean="0">
                <a:hlinkClick r:id="rId4"/>
              </a:rPr>
              <a:t>h</a:t>
            </a:r>
            <a:r>
              <a:rPr lang="hy-AM" dirty="0" smtClean="0">
                <a:hlinkClick r:id="rId4"/>
              </a:rPr>
              <a:t>աշվետվություն</a:t>
            </a:r>
            <a:endParaRPr lang="hy-AM" dirty="0" smtClean="0"/>
          </a:p>
          <a:p>
            <a:r>
              <a:rPr lang="hy-AM" dirty="0" smtClean="0">
                <a:hlinkClick r:id="rId5"/>
              </a:rPr>
              <a:t>Հասանք Թեղենիս</a:t>
            </a:r>
            <a:endParaRPr lang="hy-AM" dirty="0" smtClean="0"/>
          </a:p>
          <a:p>
            <a:r>
              <a:rPr lang="hy-AM" dirty="0" smtClean="0"/>
              <a:t>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29058" y="4000504"/>
            <a:ext cx="48990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Գեղարվեստի կրտսեր դպրոց</a:t>
            </a:r>
          </a:p>
          <a:p>
            <a:r>
              <a:rPr lang="hy-AM" dirty="0" smtClean="0">
                <a:hlinkClick r:id="rId6"/>
              </a:rPr>
              <a:t>Սիրում եմ քեզ, իմ Հայաստան</a:t>
            </a:r>
            <a:endParaRPr lang="hy-AM" dirty="0" smtClean="0"/>
          </a:p>
          <a:p>
            <a:r>
              <a:rPr lang="hy-AM" dirty="0" smtClean="0">
                <a:hlinkClick r:id="rId7"/>
              </a:rPr>
              <a:t>Եկանք, տեսանք, հիացանք...</a:t>
            </a:r>
            <a:endParaRPr lang="hy-AM" dirty="0" smtClean="0"/>
          </a:p>
          <a:p>
            <a:r>
              <a:rPr lang="hy-AM" dirty="0" smtClean="0">
                <a:hlinkClick r:id="rId8"/>
              </a:rPr>
              <a:t>Գեղարդում</a:t>
            </a:r>
            <a:endParaRPr lang="hy-AM" dirty="0" smtClean="0"/>
          </a:p>
          <a:p>
            <a:r>
              <a:rPr lang="hy-AM" dirty="0" smtClean="0">
                <a:hlinkClick r:id="rId9"/>
              </a:rPr>
              <a:t>Գեղարդի քարաձավները հաղթահարված են</a:t>
            </a:r>
            <a:endParaRPr lang="hy-AM" dirty="0" smtClean="0"/>
          </a:p>
          <a:p>
            <a:r>
              <a:rPr lang="hy-AM" dirty="0" smtClean="0">
                <a:hlinkClick r:id="rId10"/>
              </a:rPr>
              <a:t>Հայաստան, ծնունդդ շնորհավոր</a:t>
            </a:r>
            <a:endParaRPr lang="hy-AM" dirty="0" smtClean="0"/>
          </a:p>
          <a:p>
            <a:r>
              <a:rPr lang="hy-AM" dirty="0" smtClean="0">
                <a:hlinkClick r:id="rId11"/>
              </a:rPr>
              <a:t>Այցելեցինք Քաղսի գյուղի դպրոց</a:t>
            </a:r>
            <a:endParaRPr lang="hy-AM" dirty="0" smtClean="0"/>
          </a:p>
          <a:p>
            <a:r>
              <a:rPr lang="hy-AM" dirty="0" smtClean="0">
                <a:hlinkClick r:id="rId12"/>
              </a:rPr>
              <a:t>Նվաճեցինք Թրասարը</a:t>
            </a:r>
            <a:endParaRPr lang="hy-AM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0"/>
            <a:ext cx="48577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                                     </a:t>
            </a:r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 Նոր դպրոց</a:t>
            </a: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Դեպի Մուսա լեռ և Այղր լիճ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Սեպտեմբերի 21-ը 21 բարձունքներին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4"/>
              </a:rPr>
              <a:t>Շնորհավոր տոնդ, հայրենակից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5"/>
              </a:rPr>
              <a:t>Արա լեռան գագաթին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6"/>
              </a:rPr>
              <a:t>Սուդագանի բարձունքում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7"/>
              </a:rPr>
              <a:t>Սադուգանի բարձունքի նվաճման հաշվետվություն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8"/>
              </a:rPr>
              <a:t>Հարցազրույց Քուչակի դպրոցի տնօրենի հետ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solidFill>
                  <a:schemeClr val="accent3">
                    <a:lumMod val="50000"/>
                  </a:schemeClr>
                </a:solidFill>
                <a:hlinkClick r:id="rId9"/>
              </a:rPr>
              <a:t>Քուչակ գյուղի դպրոցում</a:t>
            </a:r>
            <a:endParaRPr lang="hy-AM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43372" y="3071810"/>
            <a:ext cx="4429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Հիմնական դպրոց-պարտեզ</a:t>
            </a:r>
          </a:p>
          <a:p>
            <a:r>
              <a:rPr lang="hy-AM" dirty="0" smtClean="0">
                <a:hlinkClick r:id="rId10"/>
              </a:rPr>
              <a:t>Շնորհավոր ծնուդդ, Հայաստան</a:t>
            </a:r>
            <a:endParaRPr lang="hy-AM" dirty="0" smtClean="0"/>
          </a:p>
          <a:p>
            <a:r>
              <a:rPr lang="hy-AM" dirty="0" smtClean="0">
                <a:hlinkClick r:id="rId10"/>
              </a:rPr>
              <a:t>Շնորհավոր տոնդ, իմ սիրելի Հայատա»</a:t>
            </a:r>
            <a:endParaRPr lang="hy-AM" dirty="0" smtClean="0"/>
          </a:p>
          <a:p>
            <a:r>
              <a:rPr lang="hy-AM" dirty="0" smtClean="0">
                <a:hlinkClick r:id="rId11"/>
              </a:rPr>
              <a:t>Օշականում</a:t>
            </a:r>
            <a:endParaRPr lang="hy-AM" dirty="0" smtClean="0"/>
          </a:p>
          <a:p>
            <a:r>
              <a:rPr lang="hy-AM" dirty="0" smtClean="0">
                <a:hlinkClick r:id="rId12"/>
              </a:rPr>
              <a:t>Իմ նոր Հայրենիք, հզոր Հայրենիք</a:t>
            </a:r>
            <a:endParaRPr lang="hy-AM" dirty="0" smtClean="0"/>
          </a:p>
          <a:p>
            <a:r>
              <a:rPr lang="hy-AM" dirty="0" smtClean="0">
                <a:hlinkClick r:id="rId13"/>
              </a:rPr>
              <a:t>21 ամյակի առթիվ հաղթահարում ենք բարձունքներ</a:t>
            </a:r>
            <a:endParaRPr lang="hy-AM" dirty="0" smtClean="0"/>
          </a:p>
          <a:p>
            <a:r>
              <a:rPr lang="hy-AM" dirty="0" smtClean="0">
                <a:hlinkClick r:id="rId14"/>
              </a:rPr>
              <a:t>Հասանք Թեղենիս լեռ</a:t>
            </a:r>
            <a:endParaRPr lang="hy-AM" dirty="0" smtClean="0"/>
          </a:p>
          <a:p>
            <a:r>
              <a:rPr lang="hy-AM" dirty="0" smtClean="0">
                <a:hlinkClick r:id="rId15"/>
              </a:rPr>
              <a:t>Դեպի Բուժական՝ Թեղենյաց վանք</a:t>
            </a:r>
            <a:endParaRPr lang="hy-AM" dirty="0" smtClean="0"/>
          </a:p>
          <a:p>
            <a:r>
              <a:rPr lang="hy-AM" dirty="0" smtClean="0">
                <a:hlinkClick r:id="rId16"/>
              </a:rPr>
              <a:t>Ծնունդդ շնորհավոր, Հայաստան</a:t>
            </a:r>
            <a:endParaRPr lang="hy-AM" dirty="0" smtClean="0"/>
          </a:p>
          <a:p>
            <a:r>
              <a:rPr lang="hy-AM" dirty="0" smtClean="0">
                <a:hlinkClick r:id="rId17"/>
              </a:rPr>
              <a:t>Շնորհավոր տոնդ, իմ Հայաստան</a:t>
            </a:r>
            <a:endParaRPr lang="hy-AM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357166"/>
            <a:ext cx="421484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sz="2400" b="1" dirty="0" smtClean="0">
                <a:solidFill>
                  <a:schemeClr val="accent3">
                    <a:lumMod val="50000"/>
                  </a:schemeClr>
                </a:solidFill>
              </a:rPr>
              <a:t>Հիմնական դպրոցներ</a:t>
            </a:r>
            <a:endParaRPr lang="en-US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                               Միջին դպրոց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hlinkClick r:id="rId2"/>
              </a:rPr>
              <a:t>Անկախության տոնը Հատիսի բարձունքում</a:t>
            </a:r>
            <a:endParaRPr lang="hy-AM" dirty="0" smtClean="0"/>
          </a:p>
          <a:p>
            <a:r>
              <a:rPr lang="hy-AM" dirty="0" smtClean="0">
                <a:hlinkClick r:id="rId3"/>
              </a:rPr>
              <a:t>Ծնունդդ շնորհավոր, Հայաստան</a:t>
            </a:r>
            <a:endParaRPr lang="hy-AM" dirty="0" smtClean="0"/>
          </a:p>
          <a:p>
            <a:r>
              <a:rPr lang="hy-AM" dirty="0" smtClean="0">
                <a:hlinkClick r:id="rId4"/>
              </a:rPr>
              <a:t>Նվաճեցի Հատիսը</a:t>
            </a:r>
            <a:endParaRPr lang="hy-AM" dirty="0" smtClean="0"/>
          </a:p>
          <a:p>
            <a:r>
              <a:rPr lang="hy-AM" dirty="0" smtClean="0">
                <a:hlinkClick r:id="rId5"/>
              </a:rPr>
              <a:t>Շնորհավոր, Հայաստան</a:t>
            </a:r>
            <a:endParaRPr lang="hy-AM" dirty="0" smtClean="0"/>
          </a:p>
          <a:p>
            <a:r>
              <a:rPr lang="hy-AM" dirty="0" smtClean="0">
                <a:hlinkClick r:id="rId6"/>
              </a:rPr>
              <a:t>Հայաստանը ես եմ.. Մենք ենք</a:t>
            </a:r>
            <a:endParaRPr lang="hy-AM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43240" y="4071942"/>
            <a:ext cx="578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Հիմնական դպրոց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hlinkClick r:id="rId7"/>
              </a:rPr>
              <a:t>Մենք էլ այսպես նշեցինք</a:t>
            </a:r>
            <a:endParaRPr lang="hy-AM" dirty="0" smtClean="0"/>
          </a:p>
          <a:p>
            <a:r>
              <a:rPr lang="hy-AM" dirty="0" smtClean="0">
                <a:hlinkClick r:id="rId8"/>
              </a:rPr>
              <a:t>Մեր անկախ Հայաստան, տարեդարձդ շնորհավոր....</a:t>
            </a:r>
            <a:endParaRPr lang="hy-AM" dirty="0" smtClean="0"/>
          </a:p>
          <a:p>
            <a:r>
              <a:rPr lang="hy-AM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285728"/>
            <a:ext cx="52864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Ավագ դպրոց վարժարան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hlinkClick r:id="rId2"/>
              </a:rPr>
              <a:t>Իրականացված երազանք</a:t>
            </a:r>
            <a:endParaRPr lang="hy-AM" dirty="0" smtClean="0"/>
          </a:p>
          <a:p>
            <a:r>
              <a:rPr lang="hy-AM" dirty="0" smtClean="0">
                <a:hlinkClick r:id="rId3"/>
              </a:rPr>
              <a:t>Սյունյաց աշխարհը ոտքերի տակ</a:t>
            </a:r>
            <a:endParaRPr lang="hy-AM" dirty="0" smtClean="0"/>
          </a:p>
          <a:p>
            <a:r>
              <a:rPr lang="hy-AM" dirty="0" smtClean="0">
                <a:hlinkClick r:id="rId4"/>
              </a:rPr>
              <a:t>Արդեն լեռնագնաց ենք, դեպի Կիլիմանջարո</a:t>
            </a:r>
            <a:endParaRPr lang="hy-AM" dirty="0" smtClean="0"/>
          </a:p>
          <a:p>
            <a:r>
              <a:rPr lang="hy-AM" dirty="0" smtClean="0">
                <a:hlinkClick r:id="rId5"/>
              </a:rPr>
              <a:t>Ճանապարհորդություն դեպի Մոզասար և Կարմրաշեն</a:t>
            </a:r>
            <a:endParaRPr lang="hy-AM" dirty="0" smtClean="0"/>
          </a:p>
          <a:p>
            <a:r>
              <a:rPr lang="hy-AM" dirty="0" smtClean="0">
                <a:hlinkClick r:id="rId6"/>
              </a:rPr>
              <a:t>21-րդ դրոշը</a:t>
            </a:r>
            <a:endParaRPr lang="hy-AM" dirty="0" smtClean="0"/>
          </a:p>
          <a:p>
            <a:r>
              <a:rPr lang="hy-AM" dirty="0" smtClean="0">
                <a:hlinkClick r:id="rId7"/>
              </a:rPr>
              <a:t>Վայոց լեռի նվաճումը սեբաստացիների կողմից</a:t>
            </a:r>
            <a:endParaRPr lang="hy-AM" dirty="0" smtClean="0"/>
          </a:p>
          <a:p>
            <a:r>
              <a:rPr lang="hy-AM" dirty="0" smtClean="0">
                <a:hlinkClick r:id="rId8"/>
              </a:rPr>
              <a:t>Անկախության տոնը Վայոց սարի գագաթին</a:t>
            </a:r>
            <a:endParaRPr lang="hy-AM" dirty="0" smtClean="0"/>
          </a:p>
          <a:p>
            <a:r>
              <a:rPr lang="hy-AM" dirty="0" smtClean="0">
                <a:hlinkClick r:id="rId9"/>
              </a:rPr>
              <a:t>Վայոց սարը հաղթահարեցինք</a:t>
            </a:r>
            <a:endParaRPr lang="hy-AM" dirty="0" smtClean="0"/>
          </a:p>
          <a:p>
            <a:r>
              <a:rPr lang="hy-AM" dirty="0" smtClean="0">
                <a:hlinkClick r:id="rId10"/>
              </a:rPr>
              <a:t>Վայոց սարը հաղթահարած սեբաստացները</a:t>
            </a:r>
            <a:endParaRPr lang="hy-AM" dirty="0" smtClean="0"/>
          </a:p>
          <a:p>
            <a:r>
              <a:rPr lang="hy-AM" dirty="0" smtClean="0">
                <a:hlinkClick r:id="rId11"/>
              </a:rPr>
              <a:t>Վայոց սար: Նոր բարձունքը հաղթահարված է</a:t>
            </a:r>
            <a:endParaRPr lang="hy-AM" dirty="0" smtClean="0"/>
          </a:p>
          <a:p>
            <a:r>
              <a:rPr lang="hy-AM" dirty="0" smtClean="0">
                <a:hlinkClick r:id="rId12"/>
              </a:rPr>
              <a:t>Վայոցձորյան արկածներ</a:t>
            </a:r>
            <a:endParaRPr lang="hy-AM" dirty="0" smtClean="0"/>
          </a:p>
          <a:p>
            <a:r>
              <a:rPr lang="hy-AM" dirty="0" smtClean="0">
                <a:hlinkClick r:id="rId13"/>
              </a:rPr>
              <a:t>Առաջին անգամ Սյունիքում</a:t>
            </a:r>
            <a:endParaRPr lang="hy-AM" dirty="0" smtClean="0"/>
          </a:p>
          <a:p>
            <a:r>
              <a:rPr lang="hy-AM" dirty="0" smtClean="0">
                <a:hlinkClick r:id="rId14"/>
              </a:rPr>
              <a:t>Ա՜յ թե բարձունք էր</a:t>
            </a:r>
            <a:endParaRPr lang="hy-AM" dirty="0" smtClean="0"/>
          </a:p>
          <a:p>
            <a:r>
              <a:rPr lang="hy-AM" dirty="0" smtClean="0">
                <a:hlinkClick r:id="rId15"/>
              </a:rPr>
              <a:t>Սատանի կամուրջը</a:t>
            </a:r>
            <a:endParaRPr lang="hy-AM" dirty="0" smtClean="0"/>
          </a:p>
          <a:p>
            <a:r>
              <a:rPr lang="hy-AM" dirty="0" smtClean="0">
                <a:hlinkClick r:id="rId16"/>
              </a:rPr>
              <a:t>Արթուն գիշեր սատանի կամրջին</a:t>
            </a:r>
            <a:endParaRPr lang="hy-AM" dirty="0" smtClean="0"/>
          </a:p>
          <a:p>
            <a:r>
              <a:rPr lang="hy-AM" dirty="0" smtClean="0">
                <a:hlinkClick r:id="rId17"/>
              </a:rPr>
              <a:t>Ուխտասարը հաղթահարեցնք անկախացած</a:t>
            </a:r>
            <a:endParaRPr lang="hy-AM" dirty="0" smtClean="0"/>
          </a:p>
          <a:p>
            <a:r>
              <a:rPr lang="hy-AM" dirty="0" smtClean="0">
                <a:hlinkClick r:id="rId18"/>
              </a:rPr>
              <a:t>Շնորհավոր տոնդ, Հայաստան</a:t>
            </a:r>
            <a:endParaRPr lang="hy-AM" dirty="0" smtClean="0"/>
          </a:p>
          <a:p>
            <a:r>
              <a:rPr lang="hy-AM" dirty="0" smtClean="0">
                <a:hlinkClick r:id="rId19"/>
              </a:rPr>
              <a:t>Շնորհավոր վերածնունդդ, Հայաստան</a:t>
            </a:r>
            <a:endParaRPr lang="hy-AM" dirty="0" smtClean="0"/>
          </a:p>
          <a:p>
            <a:r>
              <a:rPr lang="hy-AM" dirty="0" smtClean="0"/>
              <a:t> </a:t>
            </a:r>
          </a:p>
          <a:p>
            <a:r>
              <a:rPr lang="hy-AM" dirty="0" smtClean="0"/>
              <a:t>                         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714356"/>
            <a:ext cx="37862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Գեղարվեստի ավագ դպրոց</a:t>
            </a:r>
          </a:p>
          <a:p>
            <a:r>
              <a:rPr lang="hy-AM" dirty="0" smtClean="0">
                <a:hlinkClick r:id="rId2"/>
              </a:rPr>
              <a:t>Մենք գտանք մեր մեջ 21 ամյա հային</a:t>
            </a:r>
            <a:endParaRPr lang="hy-AM" dirty="0" smtClean="0"/>
          </a:p>
          <a:p>
            <a:r>
              <a:rPr lang="hy-AM" dirty="0" smtClean="0">
                <a:hlinkClick r:id="rId3"/>
              </a:rPr>
              <a:t>Մեր ծնունդը շնորհավոր</a:t>
            </a:r>
            <a:endParaRPr lang="hy-AM" dirty="0" smtClean="0"/>
          </a:p>
          <a:p>
            <a:r>
              <a:rPr lang="hy-AM" dirty="0" smtClean="0">
                <a:hlinkClick r:id="rId4"/>
              </a:rPr>
              <a:t>Մեր ծնոնդը շնորհավոր</a:t>
            </a:r>
            <a:endParaRPr lang="hy-AM" dirty="0" smtClean="0"/>
          </a:p>
          <a:p>
            <a:r>
              <a:rPr lang="hy-AM" dirty="0" smtClean="0"/>
              <a:t> 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14810" y="3357562"/>
            <a:ext cx="4572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b="1" dirty="0" smtClean="0">
                <a:solidFill>
                  <a:schemeClr val="accent3">
                    <a:lumMod val="50000"/>
                  </a:schemeClr>
                </a:solidFill>
              </a:rPr>
              <a:t>   Արհեստագործական ավագ դպրոց</a:t>
            </a:r>
            <a:endParaRPr lang="en-US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endParaRPr lang="hy-AM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y-AM" dirty="0" smtClean="0">
                <a:hlinkClick r:id="rId5"/>
              </a:rPr>
              <a:t>Լեռնային արահետով մենք հասնք Թալինի ամրոցին</a:t>
            </a:r>
            <a:endParaRPr lang="hy-AM" dirty="0" smtClean="0"/>
          </a:p>
          <a:p>
            <a:r>
              <a:rPr lang="hy-AM" dirty="0" smtClean="0">
                <a:hlinkClick r:id="rId6"/>
              </a:rPr>
              <a:t>Մեր նվերը քեզ, Հայաստան</a:t>
            </a:r>
            <a:endParaRPr lang="hy-AM" dirty="0" smtClean="0"/>
          </a:p>
          <a:p>
            <a:r>
              <a:rPr lang="hy-AM" dirty="0" smtClean="0">
                <a:hlinkClick r:id="rId7"/>
              </a:rPr>
              <a:t>Հանդպում.. Բարձունքի գրավում...</a:t>
            </a:r>
            <a:endParaRPr lang="hy-AM" dirty="0" smtClean="0"/>
          </a:p>
          <a:p>
            <a:r>
              <a:rPr lang="hy-AM" dirty="0" smtClean="0">
                <a:hlinkClick r:id="rId8"/>
              </a:rPr>
              <a:t>Տոնդ շնորհավոր, Հայաստան</a:t>
            </a:r>
            <a:endParaRPr lang="hy-AM" dirty="0" smtClean="0"/>
          </a:p>
          <a:p>
            <a:r>
              <a:rPr lang="hy-AM" dirty="0" smtClean="0">
                <a:hlinkClick r:id="rId9"/>
              </a:rPr>
              <a:t>Մեր նվերը քեզ</a:t>
            </a:r>
            <a:endParaRPr lang="hy-AM" dirty="0" smtClean="0"/>
          </a:p>
          <a:p>
            <a:r>
              <a:rPr lang="hy-AM" dirty="0" smtClean="0">
                <a:hlinkClick r:id="rId10"/>
              </a:rPr>
              <a:t>Շնորհավոր տոնդ, Հայաստան</a:t>
            </a:r>
            <a:endParaRPr lang="hy-AM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184</Words>
  <PresentationFormat>Экран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www.vega-grop.am</dc:creator>
  <cp:lastModifiedBy>www.vega-grop.am</cp:lastModifiedBy>
  <cp:revision>19</cp:revision>
  <dcterms:created xsi:type="dcterms:W3CDTF">2012-10-04T07:10:32Z</dcterms:created>
  <dcterms:modified xsi:type="dcterms:W3CDTF">2012-10-05T09:19:41Z</dcterms:modified>
</cp:coreProperties>
</file>