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58" r:id="rId5"/>
    <p:sldId id="261" r:id="rId6"/>
    <p:sldId id="263" r:id="rId7"/>
    <p:sldId id="257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583B4A-576E-45C2-981C-AC0F8E9157AF}" type="datetimeFigureOut">
              <a:rPr lang="ru-RU" smtClean="0"/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1F57141-819D-46F5-A4D4-B7DC39CD70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artschool.mskh.am/?p=15830" TargetMode="External"/><Relationship Id="rId3" Type="http://schemas.openxmlformats.org/officeDocument/2006/relationships/hyperlink" Target="http://artschool.mskh.am/?p=15967" TargetMode="External"/><Relationship Id="rId7" Type="http://schemas.openxmlformats.org/officeDocument/2006/relationships/hyperlink" Target="http://artschool.mskh.am/?p=15932" TargetMode="External"/><Relationship Id="rId12" Type="http://schemas.openxmlformats.org/officeDocument/2006/relationships/hyperlink" Target="http://artschool.mskh.am/?p=16107" TargetMode="External"/><Relationship Id="rId2" Type="http://schemas.openxmlformats.org/officeDocument/2006/relationships/hyperlink" Target="http://artschool.mskh.am/?p=1604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rtschool.mskh.am/?p=15866" TargetMode="External"/><Relationship Id="rId11" Type="http://schemas.openxmlformats.org/officeDocument/2006/relationships/hyperlink" Target="http://artschool.mskh.am/?p=16119" TargetMode="External"/><Relationship Id="rId5" Type="http://schemas.openxmlformats.org/officeDocument/2006/relationships/hyperlink" Target="http://artschool.mskh.am/?p=15875" TargetMode="External"/><Relationship Id="rId10" Type="http://schemas.openxmlformats.org/officeDocument/2006/relationships/hyperlink" Target="http://artschool.mskh.am/?p=16222" TargetMode="External"/><Relationship Id="rId4" Type="http://schemas.openxmlformats.org/officeDocument/2006/relationships/hyperlink" Target="http://artschool.mskh.am/?p=15915" TargetMode="External"/><Relationship Id="rId9" Type="http://schemas.openxmlformats.org/officeDocument/2006/relationships/hyperlink" Target="http://artschool.mskh.am/?p=16110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artschool.mskh.am/?p=16269" TargetMode="External"/><Relationship Id="rId13" Type="http://schemas.openxmlformats.org/officeDocument/2006/relationships/hyperlink" Target="http://artschool.mskh.am/?p=16707" TargetMode="External"/><Relationship Id="rId3" Type="http://schemas.openxmlformats.org/officeDocument/2006/relationships/hyperlink" Target="http://artschool.mskh.am/?p=15803" TargetMode="External"/><Relationship Id="rId7" Type="http://schemas.openxmlformats.org/officeDocument/2006/relationships/hyperlink" Target="http://artschool.mskh.am/?p=15796" TargetMode="External"/><Relationship Id="rId12" Type="http://schemas.openxmlformats.org/officeDocument/2006/relationships/hyperlink" Target="http://artschool.mskh.am/?p=16640" TargetMode="External"/><Relationship Id="rId2" Type="http://schemas.openxmlformats.org/officeDocument/2006/relationships/hyperlink" Target="http://artschool.mskh.am/?p=158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school.mskh.am/?p=16049" TargetMode="External"/><Relationship Id="rId11" Type="http://schemas.openxmlformats.org/officeDocument/2006/relationships/hyperlink" Target="http://artschool.mskh.am/?p=15991" TargetMode="External"/><Relationship Id="rId5" Type="http://schemas.openxmlformats.org/officeDocument/2006/relationships/hyperlink" Target="http://artschool.mskh.am/?p=16197" TargetMode="External"/><Relationship Id="rId10" Type="http://schemas.openxmlformats.org/officeDocument/2006/relationships/hyperlink" Target="http://artschool.mskh.am/?p=16485" TargetMode="External"/><Relationship Id="rId4" Type="http://schemas.openxmlformats.org/officeDocument/2006/relationships/hyperlink" Target="http://artschool.mskh.am/?p=16173" TargetMode="External"/><Relationship Id="rId9" Type="http://schemas.openxmlformats.org/officeDocument/2006/relationships/hyperlink" Target="http://artschool.mskh.am/?p=1577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rtschool.mskh.am/?p=16544" TargetMode="External"/><Relationship Id="rId3" Type="http://schemas.openxmlformats.org/officeDocument/2006/relationships/hyperlink" Target="http://artschool.mskh.am/?p=16291" TargetMode="External"/><Relationship Id="rId7" Type="http://schemas.openxmlformats.org/officeDocument/2006/relationships/hyperlink" Target="http://artschool.mskh.am/?p=16721" TargetMode="External"/><Relationship Id="rId2" Type="http://schemas.openxmlformats.org/officeDocument/2006/relationships/hyperlink" Target="http://artschool.mskh.am/?p=160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school.mskh.am/?p=16461" TargetMode="External"/><Relationship Id="rId5" Type="http://schemas.openxmlformats.org/officeDocument/2006/relationships/hyperlink" Target="http://artschool.mskh.am/?p=16136" TargetMode="External"/><Relationship Id="rId4" Type="http://schemas.openxmlformats.org/officeDocument/2006/relationships/hyperlink" Target="http://artschool.mskh.am/?p=16220" TargetMode="External"/><Relationship Id="rId9" Type="http://schemas.openxmlformats.org/officeDocument/2006/relationships/hyperlink" Target="http://artschool.mskh.am/?p=1597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rtschool.mskh.am/?p=16417" TargetMode="External"/><Relationship Id="rId3" Type="http://schemas.openxmlformats.org/officeDocument/2006/relationships/hyperlink" Target="http://artschool.mskh.am/?p=16209" TargetMode="External"/><Relationship Id="rId7" Type="http://schemas.openxmlformats.org/officeDocument/2006/relationships/hyperlink" Target="http://artschool.mskh.am/?p=16147" TargetMode="External"/><Relationship Id="rId2" Type="http://schemas.openxmlformats.org/officeDocument/2006/relationships/hyperlink" Target="http://artschool.mskh.am/?p=16519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rtschool.mskh.am/?p=16169" TargetMode="External"/><Relationship Id="rId5" Type="http://schemas.openxmlformats.org/officeDocument/2006/relationships/hyperlink" Target="http://artschool.mskh.am/?p=16526" TargetMode="External"/><Relationship Id="rId4" Type="http://schemas.openxmlformats.org/officeDocument/2006/relationships/hyperlink" Target="http://artschool.mskh.am/?p=1610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tschool.mskh.am/?p=16729" TargetMode="External"/><Relationship Id="rId2" Type="http://schemas.openxmlformats.org/officeDocument/2006/relationships/hyperlink" Target="http://artschool.mskh.am/?p=1594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school.mskh.am/?p=16193" TargetMode="External"/><Relationship Id="rId5" Type="http://schemas.openxmlformats.org/officeDocument/2006/relationships/hyperlink" Target="http://artschool.mskh.am/?p=16263" TargetMode="External"/><Relationship Id="rId4" Type="http://schemas.openxmlformats.org/officeDocument/2006/relationships/hyperlink" Target="http://artschool.mskh.am/?p=1668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13830" y="1389797"/>
            <a:ext cx="5648623" cy="1204306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Գեղարվեստի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կրտսեր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դպրոց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-392027" y="3070750"/>
            <a:ext cx="8500490" cy="759308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</a:rPr>
              <a:t>Ամառային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հետազոտական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ճամբար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9140000">
            <a:off x="2369280" y="3220206"/>
            <a:ext cx="6511131" cy="329259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 smtClean="0">
                <a:solidFill>
                  <a:srgbClr val="7030A0"/>
                </a:solidFill>
              </a:rPr>
              <a:t>Հաշվետվություն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</a:rPr>
              <a:t>Կարինե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Աղամյան</a:t>
            </a:r>
            <a:endParaRPr lang="hy-AM" sz="2800" b="1" dirty="0">
              <a:solidFill>
                <a:srgbClr val="7030A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 rot="19140000">
            <a:off x="4313496" y="4228317"/>
            <a:ext cx="6511131" cy="329259"/>
          </a:xfrm>
          <a:prstGeom prst="rect">
            <a:avLst/>
          </a:prstGeom>
        </p:spPr>
        <p:txBody>
          <a:bodyPr vert="horz" lIns="91440" tIns="9144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7030A0"/>
                </a:solidFill>
              </a:rPr>
              <a:t>2012 -2013</a:t>
            </a:r>
            <a:endParaRPr lang="hy-AM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Ճամբարային ջոկատներ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092212"/>
              </p:ext>
            </p:extLst>
          </p:nvPr>
        </p:nvGraphicFramePr>
        <p:xfrm>
          <a:off x="899592" y="836712"/>
          <a:ext cx="7517903" cy="405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318441"/>
                <a:gridCol w="5551390"/>
              </a:tblGrid>
              <a:tr h="5789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Ջոկատ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Ջոկատավար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Կարինե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Մամիկոնյան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Մանուշակ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Աբրահամյան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Անուշիկ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Աթայան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Կարինե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Խառատյան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Հայկուհի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Հովհաննիսյան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Զարինե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Պապոյան</a:t>
                      </a:r>
                      <a:endParaRPr lang="ru-RU" dirty="0"/>
                    </a:p>
                  </a:txBody>
                  <a:tcPr/>
                </a:tc>
              </a:tr>
              <a:tr h="57895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5, 6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Տաթև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Աբրահամյան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28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Մասնակիցներ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Գեղարվեստի</a:t>
            </a:r>
            <a:r>
              <a:rPr lang="en-US" sz="2000" dirty="0" smtClean="0"/>
              <a:t> </a:t>
            </a:r>
            <a:r>
              <a:rPr lang="en-US" sz="2000" dirty="0" err="1" smtClean="0"/>
              <a:t>կրտսեր</a:t>
            </a:r>
            <a:r>
              <a:rPr lang="en-US" sz="2000" dirty="0" smtClean="0"/>
              <a:t> </a:t>
            </a:r>
            <a:r>
              <a:rPr lang="en-US" sz="2000" dirty="0" err="1" smtClean="0"/>
              <a:t>դպրոցի</a:t>
            </a:r>
            <a:r>
              <a:rPr lang="en-US" sz="2000" dirty="0" smtClean="0"/>
              <a:t> </a:t>
            </a:r>
            <a:r>
              <a:rPr lang="en-US" sz="2000" dirty="0" err="1" smtClean="0"/>
              <a:t>սովորողներ</a:t>
            </a:r>
            <a:r>
              <a:rPr lang="en-US" sz="2000" dirty="0" smtClean="0"/>
              <a:t> – 115 </a:t>
            </a:r>
          </a:p>
          <a:p>
            <a:r>
              <a:rPr lang="en-US" sz="2000" dirty="0" err="1" smtClean="0"/>
              <a:t>Դրսից</a:t>
            </a:r>
            <a:r>
              <a:rPr lang="en-US" sz="2000" dirty="0" smtClean="0"/>
              <a:t> </a:t>
            </a:r>
            <a:r>
              <a:rPr lang="en-US" sz="2000" dirty="0" err="1" smtClean="0"/>
              <a:t>եկող</a:t>
            </a:r>
            <a:r>
              <a:rPr lang="en-US" sz="2000" dirty="0" smtClean="0"/>
              <a:t> </a:t>
            </a:r>
            <a:r>
              <a:rPr lang="en-US" sz="2000" dirty="0" err="1" smtClean="0"/>
              <a:t>սովորողներ</a:t>
            </a:r>
            <a:r>
              <a:rPr lang="en-US" sz="2000" dirty="0" smtClean="0"/>
              <a:t>  - 16 </a:t>
            </a:r>
          </a:p>
          <a:p>
            <a:endParaRPr lang="ru-RU" sz="2000" dirty="0"/>
          </a:p>
        </p:txBody>
      </p:sp>
      <p:pic>
        <p:nvPicPr>
          <p:cNvPr id="1026" name="Picture 2" descr="C:\Documents and Settings\Lusineh\Desktop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9856">
            <a:off x="1060708" y="2716101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95994">
            <a:off x="5004719" y="2512370"/>
            <a:ext cx="3035747" cy="2276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56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9552" y="1097280"/>
            <a:ext cx="8496944" cy="3712464"/>
          </a:xfrm>
        </p:spPr>
        <p:txBody>
          <a:bodyPr>
            <a:normAutofit fontScale="32500" lnSpcReduction="20000"/>
          </a:bodyPr>
          <a:lstStyle/>
          <a:p>
            <a:r>
              <a:rPr lang="en-US" sz="4900" dirty="0" err="1" smtClean="0"/>
              <a:t>Լող</a:t>
            </a:r>
            <a:r>
              <a:rPr lang="en-US" sz="4900" dirty="0" smtClean="0"/>
              <a:t>, </a:t>
            </a:r>
            <a:r>
              <a:rPr lang="en-US" sz="4900" dirty="0" err="1" smtClean="0"/>
              <a:t>լողափ</a:t>
            </a:r>
            <a:r>
              <a:rPr lang="en-US" sz="4900" dirty="0" smtClean="0"/>
              <a:t>, </a:t>
            </a:r>
            <a:r>
              <a:rPr lang="en-US" sz="4900" dirty="0" err="1" smtClean="0"/>
              <a:t>լողավազանի</a:t>
            </a:r>
            <a:r>
              <a:rPr lang="en-US" sz="4900" dirty="0" smtClean="0"/>
              <a:t> </a:t>
            </a:r>
            <a:r>
              <a:rPr lang="en-US" sz="4900" dirty="0" err="1" smtClean="0"/>
              <a:t>բացում</a:t>
            </a:r>
            <a:r>
              <a:rPr lang="en-US" sz="4900" dirty="0" smtClean="0"/>
              <a:t> –</a:t>
            </a:r>
          </a:p>
          <a:p>
            <a:r>
              <a:rPr lang="en-US" sz="4900" dirty="0" smtClean="0"/>
              <a:t> </a:t>
            </a:r>
            <a:r>
              <a:rPr lang="hy-AM" sz="4900" b="0" dirty="0">
                <a:hlinkClick r:id="rId2" tooltip="Մշտական հղումը "/>
              </a:rPr>
              <a:t>Լողավազանի </a:t>
            </a:r>
            <a:r>
              <a:rPr lang="hy-AM" sz="4900" b="0" dirty="0" smtClean="0">
                <a:hlinkClick r:id="rId2" tooltip="Մշտական հղումը "/>
              </a:rPr>
              <a:t>բացում-օծում</a:t>
            </a:r>
            <a:endParaRPr lang="en-US" sz="4900" b="0" dirty="0" smtClean="0"/>
          </a:p>
          <a:p>
            <a:r>
              <a:rPr lang="hy-AM" sz="4900" b="0" dirty="0">
                <a:hlinkClick r:id="rId3" tooltip="Մշտական հղումը "/>
              </a:rPr>
              <a:t>Լողափի բացում.չլմփոց</a:t>
            </a:r>
            <a:endParaRPr lang="en-US" sz="4900" dirty="0" smtClean="0"/>
          </a:p>
          <a:p>
            <a:r>
              <a:rPr lang="en-US" sz="4900" dirty="0" err="1" smtClean="0"/>
              <a:t>Գլխարկների</a:t>
            </a:r>
            <a:r>
              <a:rPr lang="en-US" sz="4900" dirty="0" smtClean="0"/>
              <a:t> </a:t>
            </a:r>
            <a:r>
              <a:rPr lang="en-US" sz="4900" dirty="0" err="1" smtClean="0"/>
              <a:t>օր</a:t>
            </a:r>
            <a:r>
              <a:rPr lang="en-US" sz="4900" dirty="0" smtClean="0"/>
              <a:t> -</a:t>
            </a:r>
            <a:r>
              <a:rPr lang="hy-AM" sz="4900" b="0" dirty="0">
                <a:hlinkClick r:id="rId4" tooltip="Մշտական հղումը "/>
              </a:rPr>
              <a:t>Գլխարկների օր Գեղարվեստի ճամբարում</a:t>
            </a:r>
            <a:r>
              <a:rPr lang="hy-AM" sz="4900" b="0" dirty="0" smtClean="0">
                <a:hlinkClick r:id="rId4" tooltip="Մշտական հղումը "/>
              </a:rPr>
              <a:t>…</a:t>
            </a:r>
            <a:endParaRPr lang="en-US" sz="4900" b="0" dirty="0" smtClean="0"/>
          </a:p>
          <a:p>
            <a:r>
              <a:rPr lang="hy-AM" sz="4900" b="0" dirty="0">
                <a:hlinkClick r:id="rId5" tooltip="Մշտական հղումը "/>
              </a:rPr>
              <a:t>Մեր պատրաստած </a:t>
            </a:r>
            <a:r>
              <a:rPr lang="hy-AM" sz="4900" b="0" dirty="0" smtClean="0">
                <a:hlinkClick r:id="rId5" tooltip="Մշտական հղումը "/>
              </a:rPr>
              <a:t>գլխարկները</a:t>
            </a:r>
            <a:endParaRPr lang="en-US" sz="4900" b="0" dirty="0" smtClean="0"/>
          </a:p>
          <a:p>
            <a:r>
              <a:rPr lang="hy-AM" sz="4900" b="0" dirty="0">
                <a:hlinkClick r:id="rId6"/>
              </a:rPr>
              <a:t>Անսովոր գլխարկների օր: Գլխարկների շքերթ</a:t>
            </a:r>
            <a:r>
              <a:rPr lang="hy-AM" sz="4900" b="0" dirty="0" smtClean="0">
                <a:hlinkClick r:id="rId6"/>
              </a:rPr>
              <a:t>:</a:t>
            </a:r>
            <a:endParaRPr lang="en-US" sz="4900" b="0" dirty="0" smtClean="0"/>
          </a:p>
          <a:p>
            <a:r>
              <a:rPr lang="hy-AM" sz="4900" b="0" dirty="0">
                <a:hlinkClick r:id="rId7" tooltip="Մշտական հղումը "/>
              </a:rPr>
              <a:t>Ճամբարային 2-րդ օրը կամ գլխարկների </a:t>
            </a:r>
            <a:r>
              <a:rPr lang="hy-AM" sz="4900" b="0" dirty="0" smtClean="0">
                <a:hlinkClick r:id="rId7" tooltip="Մշտական հղումը "/>
              </a:rPr>
              <a:t>օր</a:t>
            </a:r>
            <a:endParaRPr lang="en-US" sz="4900" b="0" dirty="0" smtClean="0"/>
          </a:p>
          <a:p>
            <a:r>
              <a:rPr lang="hy-AM" sz="4900" b="0" dirty="0">
                <a:hlinkClick r:id="rId8" tooltip="Մշտական հղումը "/>
              </a:rPr>
              <a:t>Ամառային ճամբար` գլխարկների օր</a:t>
            </a:r>
            <a:endParaRPr lang="en-US" sz="4900" dirty="0" smtClean="0"/>
          </a:p>
          <a:p>
            <a:r>
              <a:rPr lang="en-US" sz="4900" dirty="0" err="1" smtClean="0"/>
              <a:t>Նախկին</a:t>
            </a:r>
            <a:r>
              <a:rPr lang="en-US" sz="4900" dirty="0" smtClean="0"/>
              <a:t>  </a:t>
            </a:r>
            <a:r>
              <a:rPr lang="en-US" sz="4900" dirty="0" err="1" smtClean="0"/>
              <a:t>Սեբաստացի</a:t>
            </a:r>
            <a:r>
              <a:rPr lang="en-US" sz="4900" dirty="0" smtClean="0"/>
              <a:t> </a:t>
            </a:r>
            <a:r>
              <a:rPr lang="en-US" sz="4900" dirty="0" err="1" smtClean="0"/>
              <a:t>չի</a:t>
            </a:r>
            <a:r>
              <a:rPr lang="en-US" sz="4900" dirty="0" smtClean="0"/>
              <a:t> </a:t>
            </a:r>
            <a:r>
              <a:rPr lang="en-US" sz="4900" dirty="0" err="1" smtClean="0"/>
              <a:t>լինում</a:t>
            </a:r>
            <a:r>
              <a:rPr lang="en-US" sz="4900" dirty="0" smtClean="0"/>
              <a:t>-</a:t>
            </a:r>
            <a:r>
              <a:rPr lang="hy-AM" sz="4900" b="0" dirty="0">
                <a:hlinkClick r:id="rId9" tooltip="Մշտական հղումը "/>
              </a:rPr>
              <a:t>Նախկին սեբաստացիներ չեն լինում</a:t>
            </a:r>
            <a:endParaRPr lang="en-US" sz="4900" dirty="0" smtClean="0"/>
          </a:p>
          <a:p>
            <a:r>
              <a:rPr lang="en-US" sz="4900" dirty="0" err="1" smtClean="0"/>
              <a:t>Ամենամեծ</a:t>
            </a:r>
            <a:r>
              <a:rPr lang="en-US" sz="4900" dirty="0" smtClean="0"/>
              <a:t> </a:t>
            </a:r>
            <a:r>
              <a:rPr lang="en-US" sz="4900" dirty="0" err="1" smtClean="0"/>
              <a:t>բրդուճը</a:t>
            </a:r>
            <a:r>
              <a:rPr lang="en-US" sz="4900" dirty="0" smtClean="0"/>
              <a:t> - </a:t>
            </a:r>
            <a:r>
              <a:rPr lang="hy-AM" sz="4900" b="0" dirty="0">
                <a:hlinkClick r:id="rId10" tooltip="Մշտական հղումը "/>
              </a:rPr>
              <a:t>Պատրաստում ենք </a:t>
            </a:r>
            <a:r>
              <a:rPr lang="hy-AM" sz="4900" b="0" dirty="0" smtClean="0">
                <a:hlinkClick r:id="rId10" tooltip="Մշտական հղումը "/>
              </a:rPr>
              <a:t>պիցցա</a:t>
            </a:r>
            <a:r>
              <a:rPr lang="en-US" sz="4900" b="0" dirty="0" smtClean="0"/>
              <a:t>,</a:t>
            </a:r>
          </a:p>
          <a:p>
            <a:r>
              <a:rPr lang="hy-AM" sz="4900" b="0" dirty="0">
                <a:hlinkClick r:id="rId11" tooltip="Մշտական հղումը "/>
              </a:rPr>
              <a:t>Ամենա-ամենամեծ բրդուճը</a:t>
            </a:r>
            <a:r>
              <a:rPr lang="en-US" sz="4900" b="0" dirty="0" smtClean="0"/>
              <a:t> -3</a:t>
            </a:r>
          </a:p>
          <a:p>
            <a:r>
              <a:rPr lang="hy-AM" sz="4900" b="0" dirty="0">
                <a:hlinkClick r:id="rId12" tooltip="Մշտական հղումը "/>
              </a:rPr>
              <a:t>Ամենա-ամենամեծ </a:t>
            </a:r>
            <a:r>
              <a:rPr lang="hy-AM" sz="4900" b="0" dirty="0" smtClean="0">
                <a:hlinkClick r:id="rId12" tooltip="Մշտական հղումը "/>
              </a:rPr>
              <a:t>բրդուճը</a:t>
            </a:r>
            <a:r>
              <a:rPr lang="en-US" sz="4900" b="0" dirty="0" smtClean="0"/>
              <a:t> -2</a:t>
            </a:r>
            <a:endParaRPr lang="en-US" sz="4900" dirty="0" smtClean="0"/>
          </a:p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Նախագծեր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5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Սպորտային</a:t>
            </a:r>
            <a:r>
              <a:rPr lang="en-US" dirty="0"/>
              <a:t> </a:t>
            </a:r>
            <a:r>
              <a:rPr lang="en-US" dirty="0" err="1" smtClean="0"/>
              <a:t>խաղեր</a:t>
            </a:r>
            <a:r>
              <a:rPr lang="en-US" dirty="0" smtClean="0"/>
              <a:t>-</a:t>
            </a:r>
            <a:r>
              <a:rPr lang="hy-AM" b="0" dirty="0">
                <a:hlinkClick r:id="rId2" tooltip="Մշտական հղումը "/>
              </a:rPr>
              <a:t>Մարզվում </a:t>
            </a:r>
            <a:r>
              <a:rPr lang="hy-AM" b="0" dirty="0" smtClean="0">
                <a:hlinkClick r:id="rId2" tooltip="Մշտական հղումը "/>
              </a:rPr>
              <a:t>ենք</a:t>
            </a:r>
            <a:r>
              <a:rPr lang="en-US" b="0" dirty="0" smtClean="0"/>
              <a:t>, </a:t>
            </a:r>
            <a:r>
              <a:rPr lang="hy-AM" b="0" dirty="0">
                <a:hlinkClick r:id="rId3" tooltip="Մշտական հղումը "/>
              </a:rPr>
              <a:t>Ամառային ճամբար` </a:t>
            </a:r>
            <a:r>
              <a:rPr lang="hy-AM" b="0" dirty="0" smtClean="0">
                <a:hlinkClick r:id="rId3" tooltip="Մշտական հղումը "/>
              </a:rPr>
              <a:t>լող</a:t>
            </a:r>
            <a:endParaRPr lang="en-US" dirty="0"/>
          </a:p>
          <a:p>
            <a:r>
              <a:rPr lang="en-US" dirty="0" err="1"/>
              <a:t>Մեր</a:t>
            </a:r>
            <a:r>
              <a:rPr lang="en-US" dirty="0"/>
              <a:t> </a:t>
            </a:r>
            <a:r>
              <a:rPr lang="en-US" dirty="0" err="1"/>
              <a:t>միջավայրը</a:t>
            </a:r>
            <a:r>
              <a:rPr lang="en-US" dirty="0"/>
              <a:t> </a:t>
            </a:r>
            <a:r>
              <a:rPr lang="en-US" dirty="0" err="1"/>
              <a:t>մեր</a:t>
            </a:r>
            <a:r>
              <a:rPr lang="en-US" dirty="0"/>
              <a:t> </a:t>
            </a:r>
            <a:r>
              <a:rPr lang="en-US" dirty="0" err="1" smtClean="0"/>
              <a:t>ձեռքերով</a:t>
            </a:r>
            <a:r>
              <a:rPr lang="en-US" dirty="0" smtClean="0"/>
              <a:t> - </a:t>
            </a:r>
            <a:r>
              <a:rPr lang="hy-AM" b="0" dirty="0">
                <a:hlinkClick r:id="rId4" tooltip="Մշտական հղումը "/>
              </a:rPr>
              <a:t>Մեր միջավայրի </a:t>
            </a:r>
            <a:r>
              <a:rPr lang="hy-AM" b="0" dirty="0" smtClean="0">
                <a:hlinkClick r:id="rId4" tooltip="Մշտական հղումը "/>
              </a:rPr>
              <a:t>խնամքը</a:t>
            </a:r>
            <a:r>
              <a:rPr lang="en-US" b="0" dirty="0" smtClean="0"/>
              <a:t>, </a:t>
            </a:r>
            <a:endParaRPr lang="en-US" dirty="0"/>
          </a:p>
          <a:p>
            <a:r>
              <a:rPr lang="en-US" dirty="0" err="1"/>
              <a:t>Գիտելիքների</a:t>
            </a:r>
            <a:r>
              <a:rPr lang="en-US" dirty="0"/>
              <a:t> </a:t>
            </a:r>
            <a:r>
              <a:rPr lang="en-US" dirty="0" err="1" smtClean="0"/>
              <a:t>ստուգում</a:t>
            </a:r>
            <a:r>
              <a:rPr lang="en-US" dirty="0" smtClean="0"/>
              <a:t> -</a:t>
            </a:r>
            <a:r>
              <a:rPr lang="hy-AM" b="0" dirty="0">
                <a:hlinkClick r:id="rId5" tooltip="Մշտական հղումը "/>
              </a:rPr>
              <a:t>Գիտելիքների ստուգում մաթեմատիկա </a:t>
            </a:r>
            <a:r>
              <a:rPr lang="hy-AM" b="0" dirty="0" smtClean="0">
                <a:hlinkClick r:id="rId5" tooltip="Մշտական հղումը "/>
              </a:rPr>
              <a:t>առարկայից</a:t>
            </a:r>
            <a:endParaRPr lang="en-US" b="0" dirty="0" smtClean="0"/>
          </a:p>
          <a:p>
            <a:r>
              <a:rPr lang="hy-AM" b="0" dirty="0">
                <a:hlinkClick r:id="rId6" tooltip="Մշտական հղումը "/>
              </a:rPr>
              <a:t>Գիտելիքների ստուոգում միայն էլեկտրոնային տարբերակով</a:t>
            </a:r>
            <a:endParaRPr lang="en-US" b="0" dirty="0" smtClean="0"/>
          </a:p>
          <a:p>
            <a:r>
              <a:rPr lang="en-US" dirty="0" err="1" smtClean="0"/>
              <a:t>Օրվա</a:t>
            </a:r>
            <a:r>
              <a:rPr lang="en-US" dirty="0" smtClean="0"/>
              <a:t> </a:t>
            </a:r>
            <a:r>
              <a:rPr lang="en-US" dirty="0" err="1" smtClean="0"/>
              <a:t>դեմքերը</a:t>
            </a:r>
            <a:r>
              <a:rPr lang="en-US" dirty="0" smtClean="0"/>
              <a:t> - </a:t>
            </a:r>
            <a:r>
              <a:rPr lang="hy-AM" b="0" dirty="0">
                <a:hlinkClick r:id="rId7" tooltip="Մշտական հղումը "/>
              </a:rPr>
              <a:t>Ճամբարային 1-ին օրվա ժպտացող աչքերը կամ փորձիր </a:t>
            </a:r>
            <a:r>
              <a:rPr lang="hy-AM" b="0" dirty="0" smtClean="0">
                <a:hlinkClick r:id="rId7" tooltip="Մշտական հղումը "/>
              </a:rPr>
              <a:t>գուշակել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hy-AM" b="0" dirty="0">
                <a:hlinkClick r:id="rId8" tooltip="Մշտական հղումը "/>
              </a:rPr>
              <a:t>Տիկնիկային դեմքեր</a:t>
            </a:r>
            <a:endParaRPr lang="en-US" b="0" dirty="0" smtClean="0"/>
          </a:p>
          <a:p>
            <a:r>
              <a:rPr lang="en-US" dirty="0" err="1" smtClean="0"/>
              <a:t>Մեր</a:t>
            </a:r>
            <a:r>
              <a:rPr lang="en-US" dirty="0" smtClean="0"/>
              <a:t> </a:t>
            </a:r>
            <a:r>
              <a:rPr lang="en-US" dirty="0" err="1" smtClean="0"/>
              <a:t>թաղը</a:t>
            </a:r>
            <a:r>
              <a:rPr lang="en-US" dirty="0" smtClean="0"/>
              <a:t> </a:t>
            </a:r>
            <a:r>
              <a:rPr lang="en-US" b="0" dirty="0" smtClean="0"/>
              <a:t>- </a:t>
            </a:r>
            <a:r>
              <a:rPr lang="hy-AM" b="0" dirty="0">
                <a:hlinkClick r:id="rId9" tooltip="Մշտական հղումը "/>
              </a:rPr>
              <a:t>Մեր թաղը</a:t>
            </a:r>
            <a:endParaRPr lang="en-US" dirty="0"/>
          </a:p>
          <a:p>
            <a:r>
              <a:rPr lang="en-US" dirty="0" err="1"/>
              <a:t>Մեր</a:t>
            </a:r>
            <a:r>
              <a:rPr lang="en-US" dirty="0"/>
              <a:t> </a:t>
            </a:r>
            <a:r>
              <a:rPr lang="en-US" dirty="0" err="1"/>
              <a:t>հյուրերը</a:t>
            </a:r>
            <a:r>
              <a:rPr lang="en-US" dirty="0"/>
              <a:t> - </a:t>
            </a:r>
            <a:r>
              <a:rPr lang="hy-AM" b="0" dirty="0">
                <a:hlinkClick r:id="rId10" tooltip="Permanent Link to Այսքան արքայազն և արքայադուստր որտե՞ղ եք տեսել"/>
              </a:rPr>
              <a:t>Այսքան արքայազն և արքայադուստր որտե՞ղ եք տեսել</a:t>
            </a:r>
            <a:r>
              <a:rPr lang="en-US" b="0" dirty="0" smtClean="0"/>
              <a:t>,</a:t>
            </a:r>
          </a:p>
          <a:p>
            <a:r>
              <a:rPr lang="hy-AM" b="0" dirty="0">
                <a:hlinkClick r:id="rId11" tooltip="Մշտական հղումը "/>
              </a:rPr>
              <a:t>Գեղարվեստ էին այցելել էկոհայրենագիտական ակումբի </a:t>
            </a:r>
            <a:r>
              <a:rPr lang="hy-AM" b="0" dirty="0" smtClean="0">
                <a:hlinkClick r:id="rId11" tooltip="Մշտական հղումը "/>
              </a:rPr>
              <a:t>սովորողները</a:t>
            </a:r>
            <a:r>
              <a:rPr lang="en-US" b="0" dirty="0" smtClean="0"/>
              <a:t>,</a:t>
            </a:r>
          </a:p>
          <a:p>
            <a:r>
              <a:rPr lang="hy-AM" b="0" dirty="0">
                <a:hlinkClick r:id="rId12" tooltip="Մշտական հղումը "/>
              </a:rPr>
              <a:t>Վերին Գետաշենն ու կրթահամալիրը՝ միասնական </a:t>
            </a:r>
            <a:r>
              <a:rPr lang="hy-AM" b="0" dirty="0" smtClean="0">
                <a:hlinkClick r:id="rId12" tooltip="Մշտական հղումը "/>
              </a:rPr>
              <a:t>պարում</a:t>
            </a:r>
            <a:endParaRPr lang="en-US" b="0" dirty="0" smtClean="0"/>
          </a:p>
          <a:p>
            <a:r>
              <a:rPr lang="hy-AM" b="0" dirty="0">
                <a:hlinkClick r:id="rId13" tooltip="Մշտական հղումը "/>
              </a:rPr>
              <a:t>Այս անգամ տիկնիկայինը մեզ հյուր եկավ</a:t>
            </a:r>
            <a:r>
              <a:rPr lang="en-US" b="0" dirty="0"/>
              <a:t/>
            </a:r>
            <a:br>
              <a:rPr lang="en-US" b="0" dirty="0"/>
            </a:br>
            <a:endParaRPr lang="en-US" dirty="0"/>
          </a:p>
          <a:p>
            <a:r>
              <a:rPr lang="en-US" dirty="0"/>
              <a:t>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77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Անտիվիրուս</a:t>
            </a:r>
            <a:r>
              <a:rPr lang="en-US" dirty="0" smtClean="0"/>
              <a:t> –</a:t>
            </a:r>
            <a:r>
              <a:rPr lang="en-US" dirty="0" err="1" smtClean="0"/>
              <a:t>Կոմիտաս</a:t>
            </a:r>
            <a:r>
              <a:rPr lang="en-US" dirty="0" smtClean="0"/>
              <a:t> - </a:t>
            </a:r>
            <a:r>
              <a:rPr lang="hy-AM" b="0" dirty="0">
                <a:hlinkClick r:id="rId2" tooltip="Մշտական հղումը "/>
              </a:rPr>
              <a:t>Հակաբացիլ – Կոմիտաս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Մրգասառցային</a:t>
            </a:r>
            <a:r>
              <a:rPr lang="en-US" dirty="0" smtClean="0"/>
              <a:t> </a:t>
            </a:r>
            <a:r>
              <a:rPr lang="en-US" dirty="0" err="1"/>
              <a:t>օր</a:t>
            </a:r>
            <a:r>
              <a:rPr lang="en-US" dirty="0"/>
              <a:t> -</a:t>
            </a:r>
            <a:r>
              <a:rPr lang="hy-AM" b="0" dirty="0">
                <a:hlinkClick r:id="rId3" tooltip="Մշտական հղումը "/>
              </a:rPr>
              <a:t> Մրգապաղպաղակային օր</a:t>
            </a:r>
            <a:r>
              <a:rPr lang="en-US" b="0" dirty="0"/>
              <a:t>, </a:t>
            </a:r>
          </a:p>
          <a:p>
            <a:r>
              <a:rPr lang="hy-AM" b="0" dirty="0">
                <a:hlinkClick r:id="rId4" tooltip="Մշտական հղումը "/>
              </a:rPr>
              <a:t>Մրգասառույց և մրգապաղպաղակային աղցան</a:t>
            </a:r>
            <a:r>
              <a:rPr lang="en-US" b="0" dirty="0"/>
              <a:t>,</a:t>
            </a:r>
          </a:p>
          <a:p>
            <a:r>
              <a:rPr lang="hy-AM" b="0" dirty="0">
                <a:hlinkClick r:id="rId5" tooltip="Մշտական հղումը "/>
              </a:rPr>
              <a:t>Մրգապաղպաղակային օր</a:t>
            </a:r>
            <a:endParaRPr lang="en-US" b="0" dirty="0"/>
          </a:p>
          <a:p>
            <a:endParaRPr lang="en-US" dirty="0"/>
          </a:p>
          <a:p>
            <a:r>
              <a:rPr lang="en-US" dirty="0" err="1"/>
              <a:t>Բնագիտական</a:t>
            </a:r>
            <a:r>
              <a:rPr lang="en-US" dirty="0"/>
              <a:t> </a:t>
            </a:r>
            <a:r>
              <a:rPr lang="en-US" dirty="0" err="1"/>
              <a:t>ուսումնասիրություն</a:t>
            </a:r>
            <a:r>
              <a:rPr lang="en-US" dirty="0"/>
              <a:t> և </a:t>
            </a:r>
            <a:r>
              <a:rPr lang="en-US" dirty="0" err="1"/>
              <a:t>հետազոտություն</a:t>
            </a:r>
            <a:r>
              <a:rPr lang="en-US" dirty="0"/>
              <a:t>- </a:t>
            </a:r>
            <a:endParaRPr lang="en-US" dirty="0" smtClean="0"/>
          </a:p>
          <a:p>
            <a:r>
              <a:rPr lang="hy-AM" b="0" dirty="0" smtClean="0">
                <a:hlinkClick r:id="rId6" tooltip="Permanent Link to Զարմանալի փորձ փուչիկով"/>
              </a:rPr>
              <a:t>Զարմանալի </a:t>
            </a:r>
            <a:r>
              <a:rPr lang="hy-AM" b="0" dirty="0">
                <a:hlinkClick r:id="rId6" tooltip="Permanent Link to Զարմանալի փորձ փուչիկով"/>
              </a:rPr>
              <a:t>փորձ </a:t>
            </a:r>
            <a:r>
              <a:rPr lang="hy-AM" b="0" dirty="0" smtClean="0">
                <a:hlinkClick r:id="rId6" tooltip="Permanent Link to Զարմանալի փորձ փուչիկով"/>
              </a:rPr>
              <a:t>փուչիկով</a:t>
            </a:r>
            <a:endParaRPr lang="en-US" b="0" dirty="0" smtClean="0"/>
          </a:p>
          <a:p>
            <a:r>
              <a:rPr lang="hy-AM" b="0" dirty="0">
                <a:hlinkClick r:id="rId7" tooltip="Մշտական հղումը "/>
              </a:rPr>
              <a:t>Զարմանալի փորձ. փչվող </a:t>
            </a:r>
            <a:r>
              <a:rPr lang="hy-AM" b="0" dirty="0" smtClean="0">
                <a:hlinkClick r:id="rId7" tooltip="Մշտական հղումը "/>
              </a:rPr>
              <a:t>փուչիկը</a:t>
            </a:r>
            <a:endParaRPr lang="en-US" b="0" dirty="0" smtClean="0"/>
          </a:p>
          <a:p>
            <a:r>
              <a:rPr lang="hy-AM" b="0" dirty="0">
                <a:hlinkClick r:id="rId8" tooltip="Մշտական հղումը "/>
              </a:rPr>
              <a:t>Կրակից չվախեցող փուչիկը</a:t>
            </a:r>
            <a:endParaRPr lang="en-US" dirty="0"/>
          </a:p>
          <a:p>
            <a:r>
              <a:rPr lang="en-US" dirty="0" err="1" smtClean="0"/>
              <a:t>Ծեփում</a:t>
            </a:r>
            <a:r>
              <a:rPr lang="en-US" dirty="0" smtClean="0"/>
              <a:t> </a:t>
            </a:r>
            <a:r>
              <a:rPr lang="en-US" dirty="0" err="1" smtClean="0"/>
              <a:t>ենք</a:t>
            </a:r>
            <a:r>
              <a:rPr lang="en-US" dirty="0" smtClean="0"/>
              <a:t> - </a:t>
            </a:r>
            <a:r>
              <a:rPr lang="hy-AM" b="0" dirty="0">
                <a:hlinkClick r:id="rId9" tooltip="Մշտական հղումը "/>
              </a:rPr>
              <a:t>Ծեփ- ծփիկ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8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95536" y="1097280"/>
            <a:ext cx="8496944" cy="3712464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Ես</a:t>
            </a:r>
            <a:r>
              <a:rPr lang="en-US" dirty="0" smtClean="0"/>
              <a:t> </a:t>
            </a:r>
            <a:r>
              <a:rPr lang="en-US" dirty="0" err="1" smtClean="0"/>
              <a:t>կարողանում</a:t>
            </a:r>
            <a:r>
              <a:rPr lang="en-US" dirty="0" smtClean="0"/>
              <a:t> </a:t>
            </a:r>
            <a:r>
              <a:rPr lang="en-US" dirty="0" err="1" smtClean="0"/>
              <a:t>եմ</a:t>
            </a:r>
            <a:r>
              <a:rPr lang="en-US" dirty="0" smtClean="0"/>
              <a:t> - </a:t>
            </a:r>
            <a:r>
              <a:rPr lang="hy-AM" b="0" dirty="0">
                <a:hlinkClick r:id="rId2" tooltip="Մշտական հղումը "/>
              </a:rPr>
              <a:t>Փուչիկազրույց</a:t>
            </a:r>
            <a:r>
              <a:rPr lang="en-US" dirty="0" smtClean="0"/>
              <a:t> </a:t>
            </a:r>
          </a:p>
          <a:p>
            <a:r>
              <a:rPr lang="hy-AM" b="0" dirty="0">
                <a:hlinkClick r:id="rId3" tooltip="Մշտական հղումը "/>
              </a:rPr>
              <a:t>Ես կարողանում եմ հարցեր </a:t>
            </a:r>
            <a:r>
              <a:rPr lang="hy-AM" b="0" dirty="0" smtClean="0">
                <a:hlinkClick r:id="rId3" tooltip="Մշտական հղումը "/>
              </a:rPr>
              <a:t>տալ</a:t>
            </a:r>
            <a:endParaRPr lang="en-US" b="0" dirty="0" smtClean="0"/>
          </a:p>
          <a:p>
            <a:r>
              <a:rPr lang="hy-AM" b="0" dirty="0">
                <a:hlinkClick r:id="rId4" tooltip="Մշտական հղումը "/>
              </a:rPr>
              <a:t>Ինչո՞ւ, ինչո՞ւ …..</a:t>
            </a:r>
            <a:endParaRPr lang="en-US" dirty="0" smtClean="0"/>
          </a:p>
          <a:p>
            <a:r>
              <a:rPr lang="en-US" dirty="0" err="1" smtClean="0"/>
              <a:t>Աստղացուցարան</a:t>
            </a:r>
            <a:r>
              <a:rPr lang="en-US" dirty="0" smtClean="0"/>
              <a:t>-</a:t>
            </a:r>
            <a:r>
              <a:rPr lang="en-US" b="0" dirty="0" smtClean="0">
                <a:hlinkClick r:id="rId5" tooltip="Մշտական հղումը "/>
              </a:rPr>
              <a:t>Farewell </a:t>
            </a:r>
            <a:r>
              <a:rPr lang="en-US" b="0" dirty="0">
                <a:hlinkClick r:id="rId5" tooltip="Մշտական հղումը "/>
              </a:rPr>
              <a:t>to primary school</a:t>
            </a:r>
            <a:endParaRPr lang="en-US" dirty="0" smtClean="0"/>
          </a:p>
          <a:p>
            <a:r>
              <a:rPr lang="en-US" dirty="0" err="1" smtClean="0"/>
              <a:t>Կարմիր</a:t>
            </a:r>
            <a:r>
              <a:rPr lang="en-US" dirty="0" smtClean="0"/>
              <a:t> </a:t>
            </a:r>
            <a:r>
              <a:rPr lang="en-US" dirty="0" err="1" smtClean="0"/>
              <a:t>բլուր</a:t>
            </a:r>
            <a:r>
              <a:rPr lang="en-US" dirty="0" smtClean="0"/>
              <a:t>(</a:t>
            </a:r>
            <a:r>
              <a:rPr lang="en-US" dirty="0" err="1" smtClean="0"/>
              <a:t>էկոտուր</a:t>
            </a:r>
            <a:r>
              <a:rPr lang="en-US" dirty="0" smtClean="0"/>
              <a:t>)-  </a:t>
            </a:r>
            <a:r>
              <a:rPr lang="hy-AM" b="0" dirty="0">
                <a:hlinkClick r:id="rId6" tooltip="Մշտական հղումը "/>
              </a:rPr>
              <a:t>Շրջակա միջավայրի </a:t>
            </a:r>
            <a:r>
              <a:rPr lang="hy-AM" b="0" dirty="0" smtClean="0">
                <a:hlinkClick r:id="rId6" tooltip="Մշտական հղումը "/>
              </a:rPr>
              <a:t>օր</a:t>
            </a:r>
            <a:endParaRPr lang="en-US" b="0" dirty="0" smtClean="0"/>
          </a:p>
          <a:p>
            <a:r>
              <a:rPr lang="hy-AM" b="0" dirty="0">
                <a:hlinkClick r:id="rId7" tooltip="Մշտական հղումը "/>
              </a:rPr>
              <a:t>Հանրօգուտ աշխատանք Կարմիր բլուրում</a:t>
            </a:r>
            <a:endParaRPr lang="en-US" dirty="0" smtClean="0"/>
          </a:p>
          <a:p>
            <a:r>
              <a:rPr lang="en-US" dirty="0" err="1" smtClean="0"/>
              <a:t>Բարձունքների</a:t>
            </a:r>
            <a:r>
              <a:rPr lang="en-US" dirty="0" smtClean="0"/>
              <a:t> </a:t>
            </a:r>
            <a:r>
              <a:rPr lang="en-US" dirty="0" err="1" smtClean="0"/>
              <a:t>հաղթահարում</a:t>
            </a:r>
            <a:r>
              <a:rPr lang="en-US" dirty="0" smtClean="0"/>
              <a:t> - </a:t>
            </a:r>
            <a:r>
              <a:rPr lang="hy-AM" b="0" dirty="0">
                <a:hlinkClick r:id="rId8" tooltip="Permanent Link to Արա լեռան բարձունքն հաղթահարված է…"/>
              </a:rPr>
              <a:t>Արա լեռան բարձունքն հաղթահարված է</a:t>
            </a:r>
            <a:r>
              <a:rPr lang="hy-AM" b="0" dirty="0" smtClean="0">
                <a:hlinkClick r:id="rId8" tooltip="Permanent Link to Արա լեռան բարձունքն հաղթահարված է…"/>
              </a:rPr>
              <a:t>…</a:t>
            </a:r>
          </a:p>
          <a:p>
            <a:r>
              <a:rPr lang="en-US" dirty="0" err="1" smtClean="0"/>
              <a:t>Խամաճիկների</a:t>
            </a:r>
            <a:r>
              <a:rPr lang="en-US" dirty="0" smtClean="0"/>
              <a:t> </a:t>
            </a:r>
            <a:r>
              <a:rPr lang="en-US" dirty="0" err="1" smtClean="0"/>
              <a:t>թատրոն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75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y-AM" sz="3600" b="0" dirty="0">
                <a:hlinkClick r:id="rId2" tooltip="Մշտական հղումը "/>
              </a:rPr>
              <a:t>Ճամբարային </a:t>
            </a:r>
            <a:r>
              <a:rPr lang="en-US" sz="3600" b="0" dirty="0">
                <a:hlinkClick r:id="rId2" tooltip="Մշտական հղումը "/>
              </a:rPr>
              <a:t>o</a:t>
            </a:r>
            <a:r>
              <a:rPr lang="hy-AM" sz="3600" b="0" dirty="0">
                <a:hlinkClick r:id="rId2" tooltip="Մշտական հղումը "/>
              </a:rPr>
              <a:t>րերի քրոնիկոն (29.05.2013 – 31.05.2013</a:t>
            </a:r>
            <a:r>
              <a:rPr lang="hy-AM" sz="3600" b="0" dirty="0" smtClean="0">
                <a:hlinkClick r:id="rId2" tooltip="Մշտական հղումը "/>
              </a:rPr>
              <a:t>)</a:t>
            </a:r>
            <a:endParaRPr lang="en-US" sz="3600" b="0" dirty="0" smtClean="0"/>
          </a:p>
          <a:p>
            <a:r>
              <a:rPr lang="en-US" sz="3600" b="0" dirty="0">
                <a:hlinkClick r:id="rId3" tooltip="Մշտական հղումը "/>
              </a:rPr>
              <a:t>Summer camp at Art </a:t>
            </a:r>
            <a:r>
              <a:rPr lang="en-US" sz="3600" b="0" dirty="0" smtClean="0">
                <a:hlinkClick r:id="rId3" tooltip="Մշտական հղումը "/>
              </a:rPr>
              <a:t>School</a:t>
            </a:r>
            <a:endParaRPr lang="en-US" sz="3600" b="0" dirty="0" smtClean="0"/>
          </a:p>
          <a:p>
            <a:r>
              <a:rPr lang="hy-AM" sz="3600" b="0" dirty="0">
                <a:hlinkClick r:id="rId4" tooltip="Մշտական հղումը "/>
              </a:rPr>
              <a:t>Ճամբարային հագեցած </a:t>
            </a:r>
            <a:r>
              <a:rPr lang="hy-AM" sz="3600" b="0" dirty="0" smtClean="0">
                <a:hlinkClick r:id="rId4" tooltip="Մշտական հղումը "/>
              </a:rPr>
              <a:t>օր</a:t>
            </a:r>
            <a:endParaRPr lang="en-US" sz="3600" b="0" dirty="0" smtClean="0"/>
          </a:p>
          <a:p>
            <a:r>
              <a:rPr lang="hy-AM" sz="3600" b="0" dirty="0">
                <a:hlinkClick r:id="rId5" tooltip="Մշտական հղումը "/>
              </a:rPr>
              <a:t>Ճամբարային օրվա </a:t>
            </a:r>
            <a:r>
              <a:rPr lang="hy-AM" sz="3600" b="0" dirty="0" smtClean="0">
                <a:hlinkClick r:id="rId5" tooltip="Մշտական հղումը "/>
              </a:rPr>
              <a:t>քրոնիկոն</a:t>
            </a:r>
            <a:endParaRPr lang="en-US" sz="3600" b="0" dirty="0" smtClean="0"/>
          </a:p>
          <a:p>
            <a:r>
              <a:rPr lang="hy-AM" sz="3600" b="0" dirty="0">
                <a:hlinkClick r:id="rId6" tooltip="Մշտական հղումը "/>
              </a:rPr>
              <a:t>Չփչլփիկ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120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</TotalTime>
  <Words>230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Franklin Gothic Book</vt:lpstr>
      <vt:lpstr>Franklin Gothic Medium</vt:lpstr>
      <vt:lpstr>Tunga</vt:lpstr>
      <vt:lpstr>Wingdings</vt:lpstr>
      <vt:lpstr>Angles</vt:lpstr>
      <vt:lpstr>Գեղարվեստի կրտսեր դպրոց</vt:lpstr>
      <vt:lpstr>Ճամբարային ջոկատներ</vt:lpstr>
      <vt:lpstr>Մասնակիցներ</vt:lpstr>
      <vt:lpstr>Նախագծեր</vt:lpstr>
      <vt:lpstr>PowerPoint Presentation</vt:lpstr>
      <vt:lpstr>PowerPoint Presentation</vt:lpstr>
      <vt:lpstr>PowerPoint Presentation</vt:lpstr>
      <vt:lpstr>PowerPoint Presentation</vt:lpstr>
    </vt:vector>
  </TitlesOfParts>
  <Company>ArtSchool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Գեղարվեստի կրտսեր դպրոց</dc:title>
  <dc:creator>Lusineh</dc:creator>
  <cp:lastModifiedBy>Lilit</cp:lastModifiedBy>
  <cp:revision>6</cp:revision>
  <dcterms:created xsi:type="dcterms:W3CDTF">2013-06-15T10:37:13Z</dcterms:created>
  <dcterms:modified xsi:type="dcterms:W3CDTF">2013-06-17T11:52:21Z</dcterms:modified>
</cp:coreProperties>
</file>