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78" r:id="rId5"/>
    <p:sldId id="262" r:id="rId6"/>
    <p:sldId id="263" r:id="rId7"/>
    <p:sldId id="275" r:id="rId8"/>
    <p:sldId id="264" r:id="rId9"/>
    <p:sldId id="268" r:id="rId10"/>
    <p:sldId id="274" r:id="rId11"/>
    <p:sldId id="270" r:id="rId12"/>
    <p:sldId id="272" r:id="rId13"/>
    <p:sldId id="282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176" autoAdjust="0"/>
    <p:restoredTop sz="99230" autoAdjust="0"/>
  </p:normalViewPr>
  <p:slideViewPr>
    <p:cSldViewPr>
      <p:cViewPr>
        <p:scale>
          <a:sx n="82" d="100"/>
          <a:sy n="82" d="100"/>
        </p:scale>
        <p:origin x="-1590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11.05.2013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Dprocpartez/ss-20851472" TargetMode="External"/><Relationship Id="rId2" Type="http://schemas.openxmlformats.org/officeDocument/2006/relationships/hyperlink" Target="http://himnakan.mskh.am/node/4638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b4.mskh.am/node/5531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edu.am/index.php?id=89&amp;topMenu=-1&amp;menu1=85&amp;menu2=89&amp;arch=0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youtube.com/watch?v=w-4SvhLPlmM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b4.mskh.am/node/5445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atevmelqonyan.wordpress.com/2013/05/07/%D5%B4%D5%A5%D5%B2%D5%B8%D6%82%D5%B6-%D5%B8%D6%82-%D5%B0%D5%A1%D5%BE%D5%A8/" TargetMode="External"/><Relationship Id="rId2" Type="http://schemas.openxmlformats.org/officeDocument/2006/relationships/hyperlink" Target="http://www.youtube.com/watch?v=pjDxjrYifHw&amp;feature=youtu.be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412776"/>
            <a:ext cx="7772400" cy="22362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Հաշվետվություն</a:t>
            </a:r>
            <a:br>
              <a:rPr lang="ru-RU" dirty="0" smtClean="0"/>
            </a:br>
            <a:r>
              <a:rPr lang="en-US" dirty="0" err="1" smtClean="0"/>
              <a:t>Դասվար-դաստիարակների</a:t>
            </a:r>
            <a:r>
              <a:rPr lang="en-US" dirty="0" smtClean="0"/>
              <a:t> </a:t>
            </a:r>
            <a:r>
              <a:rPr lang="en-US" dirty="0" smtClean="0"/>
              <a:t>Ե</a:t>
            </a:r>
            <a:r>
              <a:rPr lang="ru-RU" dirty="0" err="1" smtClean="0"/>
              <a:t>ռամսյա վերապատրաստում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Արմինե Բարսեղյան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892768" cy="7921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                 </a:t>
            </a:r>
            <a:r>
              <a:rPr lang="en-US" dirty="0" err="1" smtClean="0"/>
              <a:t>Ռոդարի</a:t>
            </a:r>
            <a:r>
              <a:rPr lang="en-US" dirty="0" smtClean="0"/>
              <a:t>      +      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427984" y="579438"/>
            <a:ext cx="4156105" cy="792162"/>
          </a:xfrm>
        </p:spPr>
        <p:txBody>
          <a:bodyPr/>
          <a:lstStyle/>
          <a:p>
            <a:r>
              <a:rPr lang="en-US" dirty="0" err="1" smtClean="0"/>
              <a:t>Աղայան</a:t>
            </a:r>
            <a:endParaRPr lang="en-US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err="1" smtClean="0"/>
              <a:t>Ընդհատված</a:t>
            </a:r>
            <a:r>
              <a:rPr lang="en-US" dirty="0" smtClean="0"/>
              <a:t> </a:t>
            </a:r>
            <a:r>
              <a:rPr lang="en-US" dirty="0" err="1" smtClean="0"/>
              <a:t>ընթերցանություն</a:t>
            </a:r>
            <a:r>
              <a:rPr lang="en-US" dirty="0" smtClean="0"/>
              <a:t>, և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դասի</a:t>
            </a:r>
            <a:r>
              <a:rPr lang="en-US" dirty="0" smtClean="0"/>
              <a:t> </a:t>
            </a:r>
            <a:r>
              <a:rPr lang="en-US" dirty="0" err="1" smtClean="0"/>
              <a:t>ամփոփում</a:t>
            </a:r>
            <a:r>
              <a:rPr lang="en-US" dirty="0" smtClean="0"/>
              <a:t>: 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9" name="Содержимое 8" descr="100_0593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556792"/>
            <a:ext cx="3672408" cy="302433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19872" y="548680"/>
            <a:ext cx="5256584" cy="792162"/>
          </a:xfrm>
        </p:spPr>
        <p:txBody>
          <a:bodyPr/>
          <a:lstStyle/>
          <a:p>
            <a:r>
              <a:rPr lang="en-US" dirty="0" err="1" smtClean="0"/>
              <a:t>Ռոդարիական</a:t>
            </a:r>
            <a:r>
              <a:rPr lang="en-US" dirty="0" smtClean="0"/>
              <a:t> </a:t>
            </a:r>
            <a:r>
              <a:rPr lang="en-US" dirty="0" err="1" smtClean="0"/>
              <a:t>ստուգատես</a:t>
            </a:r>
            <a:endParaRPr lang="en-US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196752"/>
            <a:ext cx="3931920" cy="4464496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Հին</a:t>
            </a:r>
            <a:r>
              <a:rPr lang="en-US" dirty="0" smtClean="0"/>
              <a:t> </a:t>
            </a:r>
            <a:r>
              <a:rPr lang="en-US" dirty="0" err="1" smtClean="0"/>
              <a:t>խաղերի</a:t>
            </a:r>
            <a:r>
              <a:rPr lang="en-US" dirty="0" smtClean="0"/>
              <a:t> </a:t>
            </a:r>
            <a:r>
              <a:rPr lang="en-US" dirty="0" err="1" smtClean="0"/>
              <a:t>ստեղծում</a:t>
            </a:r>
            <a:r>
              <a:rPr lang="en-US" dirty="0" smtClean="0"/>
              <a:t>. </a:t>
            </a:r>
            <a:r>
              <a:rPr lang="en-US" dirty="0" err="1" smtClean="0"/>
              <a:t>Ներկայացնում</a:t>
            </a:r>
            <a:r>
              <a:rPr lang="en-US" dirty="0" smtClean="0"/>
              <a:t> </a:t>
            </a:r>
            <a:r>
              <a:rPr lang="en-US" dirty="0" err="1" smtClean="0"/>
              <a:t>եմ</a:t>
            </a:r>
            <a:r>
              <a:rPr lang="en-US" dirty="0" smtClean="0"/>
              <a:t> </a:t>
            </a:r>
            <a:r>
              <a:rPr lang="en-US" dirty="0" err="1" smtClean="0"/>
              <a:t>հղումը՝</a:t>
            </a:r>
            <a:r>
              <a:rPr lang="en-US" dirty="0" err="1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</a:t>
            </a:r>
            <a:r>
              <a:rPr lang="en-US" dirty="0" err="1" smtClean="0">
                <a:hlinkClick r:id="rId2"/>
              </a:rPr>
              <a:t>himnakan.mskh.am</a:t>
            </a:r>
            <a:r>
              <a:rPr lang="en-US" dirty="0" smtClean="0">
                <a:hlinkClick r:id="rId2"/>
              </a:rPr>
              <a:t>/node/4638</a:t>
            </a:r>
            <a:endParaRPr lang="en-US" dirty="0" smtClean="0"/>
          </a:p>
          <a:p>
            <a:r>
              <a:rPr lang="en-US" dirty="0" err="1" smtClean="0"/>
              <a:t>Ստեղծագործության</a:t>
            </a:r>
            <a:r>
              <a:rPr lang="en-US" dirty="0" smtClean="0"/>
              <a:t> </a:t>
            </a:r>
            <a:r>
              <a:rPr lang="en-US" dirty="0" err="1" smtClean="0"/>
              <a:t>երևակայության</a:t>
            </a:r>
            <a:r>
              <a:rPr lang="en-US" dirty="0" smtClean="0"/>
              <a:t> </a:t>
            </a:r>
            <a:r>
              <a:rPr lang="en-US" dirty="0" err="1" smtClean="0"/>
              <a:t>երկանդամություն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Ներկայացնում</a:t>
            </a:r>
            <a:r>
              <a:rPr lang="en-US" dirty="0" smtClean="0"/>
              <a:t> </a:t>
            </a:r>
            <a:r>
              <a:rPr lang="en-US" dirty="0" err="1" smtClean="0"/>
              <a:t>եմ</a:t>
            </a:r>
            <a:r>
              <a:rPr lang="en-US" dirty="0" smtClean="0"/>
              <a:t> </a:t>
            </a:r>
            <a:r>
              <a:rPr lang="en-US" dirty="0" err="1" smtClean="0"/>
              <a:t>հղումը</a:t>
            </a:r>
            <a:r>
              <a:rPr lang="en-US" dirty="0" smtClean="0"/>
              <a:t>՝</a:t>
            </a:r>
          </a:p>
          <a:p>
            <a:r>
              <a:rPr lang="en-US" dirty="0" smtClean="0">
                <a:hlinkClick r:id="rId3"/>
              </a:rPr>
              <a:t>http://www.slideshare.net/Dprocpartez/ss-20851472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Содержимое 7" descr="DSC00409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4008" y="1484784"/>
            <a:ext cx="3930650" cy="2996946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8450136" cy="4389120"/>
          </a:xfrm>
        </p:spPr>
        <p:txBody>
          <a:bodyPr>
            <a:normAutofit/>
          </a:bodyPr>
          <a:lstStyle/>
          <a:p>
            <a:r>
              <a:rPr lang="en-US" dirty="0" err="1" smtClean="0"/>
              <a:t>Մայիսյան</a:t>
            </a:r>
            <a:r>
              <a:rPr lang="en-US" dirty="0" smtClean="0"/>
              <a:t> </a:t>
            </a:r>
            <a:r>
              <a:rPr lang="en-US" dirty="0" err="1" smtClean="0"/>
              <a:t>հավքին</a:t>
            </a:r>
            <a:r>
              <a:rPr lang="en-US" dirty="0" smtClean="0"/>
              <a:t> </a:t>
            </a:r>
            <a:r>
              <a:rPr lang="en-US" dirty="0" err="1" smtClean="0"/>
              <a:t>ներգրաված</a:t>
            </a:r>
            <a:r>
              <a:rPr lang="en-US" dirty="0" smtClean="0"/>
              <a:t> </a:t>
            </a:r>
            <a:r>
              <a:rPr lang="en-US" dirty="0" err="1" smtClean="0"/>
              <a:t>եմ</a:t>
            </a:r>
            <a:r>
              <a:rPr lang="en-US" dirty="0" smtClean="0"/>
              <a:t> </a:t>
            </a:r>
            <a:r>
              <a:rPr lang="en-US" dirty="0" err="1" smtClean="0"/>
              <a:t>Պետրոսյան</a:t>
            </a:r>
            <a:r>
              <a:rPr lang="en-US" dirty="0" smtClean="0"/>
              <a:t> </a:t>
            </a:r>
            <a:r>
              <a:rPr lang="en-US" dirty="0" err="1" smtClean="0"/>
              <a:t>Լուսինեի</a:t>
            </a:r>
            <a:r>
              <a:rPr lang="en-US" dirty="0" smtClean="0"/>
              <a:t> </a:t>
            </a:r>
            <a:r>
              <a:rPr lang="en-US" dirty="0" err="1" smtClean="0"/>
              <a:t>խմբում</a:t>
            </a:r>
            <a:r>
              <a:rPr lang="en-US" dirty="0" smtClean="0"/>
              <a:t>: </a:t>
            </a:r>
            <a:r>
              <a:rPr lang="en-US" dirty="0" err="1" smtClean="0"/>
              <a:t>Թեման</a:t>
            </a:r>
            <a:r>
              <a:rPr lang="en-US" dirty="0" smtClean="0"/>
              <a:t>՝ &lt;&lt;</a:t>
            </a:r>
            <a:r>
              <a:rPr lang="en-US" dirty="0" err="1" smtClean="0"/>
              <a:t>Մաթեմատիկական</a:t>
            </a:r>
            <a:r>
              <a:rPr lang="en-US" dirty="0" smtClean="0"/>
              <a:t> </a:t>
            </a:r>
            <a:r>
              <a:rPr lang="en-US" dirty="0" err="1" smtClean="0"/>
              <a:t>խնդրագրքի</a:t>
            </a:r>
            <a:r>
              <a:rPr lang="en-US" dirty="0" smtClean="0"/>
              <a:t> &gt;&gt;</a:t>
            </a:r>
            <a:r>
              <a:rPr lang="en-US" dirty="0" err="1" smtClean="0"/>
              <a:t>ստեղծում</a:t>
            </a:r>
            <a:r>
              <a:rPr lang="en-US" dirty="0" smtClean="0"/>
              <a:t> </a:t>
            </a:r>
            <a:r>
              <a:rPr lang="en-US" dirty="0" err="1" smtClean="0"/>
              <a:t>սովորողների</a:t>
            </a:r>
            <a:r>
              <a:rPr lang="en-US" dirty="0" smtClean="0"/>
              <a:t> </a:t>
            </a:r>
            <a:r>
              <a:rPr lang="en-US" dirty="0" err="1" smtClean="0"/>
              <a:t>կողմից</a:t>
            </a:r>
            <a:r>
              <a:rPr lang="en-US" dirty="0" smtClean="0"/>
              <a:t>, </a:t>
            </a:r>
            <a:r>
              <a:rPr lang="en-US" dirty="0" err="1" smtClean="0"/>
              <a:t>որի</a:t>
            </a:r>
            <a:r>
              <a:rPr lang="en-US" dirty="0" smtClean="0"/>
              <a:t> </a:t>
            </a:r>
            <a:r>
              <a:rPr lang="en-US" dirty="0" err="1" smtClean="0"/>
              <a:t>աշխատանքներն</a:t>
            </a:r>
            <a:r>
              <a:rPr lang="en-US" dirty="0" smtClean="0"/>
              <a:t> </a:t>
            </a:r>
            <a:r>
              <a:rPr lang="en-US" dirty="0" err="1" smtClean="0"/>
              <a:t>ընթացքի</a:t>
            </a:r>
            <a:r>
              <a:rPr lang="en-US" dirty="0" smtClean="0"/>
              <a:t> </a:t>
            </a:r>
            <a:r>
              <a:rPr lang="en-US" dirty="0" err="1" smtClean="0"/>
              <a:t>մեջ</a:t>
            </a:r>
            <a:r>
              <a:rPr lang="en-US" dirty="0" smtClean="0"/>
              <a:t> </a:t>
            </a:r>
            <a:r>
              <a:rPr lang="en-US" dirty="0" err="1" smtClean="0"/>
              <a:t>են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5" name="Содержимое 4" descr="DSC0047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071670" y="2285992"/>
            <a:ext cx="5286412" cy="35719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Մայիսի</a:t>
            </a:r>
            <a:r>
              <a:rPr lang="en-US" dirty="0" smtClean="0"/>
              <a:t> </a:t>
            </a:r>
            <a:r>
              <a:rPr lang="hy-AM" dirty="0" smtClean="0"/>
              <a:t> </a:t>
            </a:r>
            <a:r>
              <a:rPr lang="ru-RU" dirty="0" smtClean="0"/>
              <a:t>16-</a:t>
            </a:r>
            <a:r>
              <a:rPr lang="hy-AM" dirty="0" smtClean="0"/>
              <a:t>ին </a:t>
            </a:r>
            <a:r>
              <a:rPr lang="en-US" dirty="0" err="1" smtClean="0"/>
              <a:t>պատասխանատու</a:t>
            </a:r>
            <a:r>
              <a:rPr lang="en-US" dirty="0" smtClean="0"/>
              <a:t> </a:t>
            </a:r>
            <a:r>
              <a:rPr lang="en-US" dirty="0" err="1" smtClean="0"/>
              <a:t>եմ</a:t>
            </a:r>
            <a:r>
              <a:rPr lang="en-US" dirty="0" smtClean="0"/>
              <a:t>, </a:t>
            </a:r>
            <a:r>
              <a:rPr lang="en-US" dirty="0" err="1" smtClean="0"/>
              <a:t>շախմատի</a:t>
            </a:r>
            <a:r>
              <a:rPr lang="ru-RU" dirty="0" smtClean="0"/>
              <a:t> </a:t>
            </a:r>
            <a:r>
              <a:rPr lang="ru-RU" dirty="0" err="1" smtClean="0"/>
              <a:t>բաց</a:t>
            </a:r>
            <a:r>
              <a:rPr lang="en-US" dirty="0" smtClean="0"/>
              <a:t> </a:t>
            </a:r>
            <a:r>
              <a:rPr lang="en-US" dirty="0" err="1" smtClean="0"/>
              <a:t>դաս</a:t>
            </a:r>
            <a:r>
              <a:rPr lang="en-US" dirty="0" smtClean="0"/>
              <a:t> </a:t>
            </a:r>
            <a:r>
              <a:rPr lang="en-US" dirty="0" err="1" smtClean="0"/>
              <a:t>եմ</a:t>
            </a:r>
            <a:r>
              <a:rPr lang="en-US" dirty="0" smtClean="0"/>
              <a:t> </a:t>
            </a:r>
            <a:r>
              <a:rPr lang="en-US" dirty="0" err="1" smtClean="0"/>
              <a:t>վարելո</a:t>
            </a:r>
            <a:r>
              <a:rPr lang="ru-RU" dirty="0" err="1" smtClean="0"/>
              <a:t>ւ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Մասնակցում</a:t>
            </a:r>
            <a:r>
              <a:rPr lang="en-US" dirty="0" smtClean="0"/>
              <a:t> </a:t>
            </a:r>
            <a:r>
              <a:rPr lang="en-US" dirty="0" err="1" smtClean="0"/>
              <a:t>եմ</a:t>
            </a:r>
            <a:r>
              <a:rPr lang="en-US" dirty="0" smtClean="0"/>
              <a:t> </a:t>
            </a:r>
            <a:r>
              <a:rPr lang="en-US" dirty="0" err="1" smtClean="0"/>
              <a:t>նաև</a:t>
            </a:r>
            <a:r>
              <a:rPr lang="en-US" dirty="0" smtClean="0"/>
              <a:t> </a:t>
            </a:r>
            <a:r>
              <a:rPr lang="en-US" dirty="0" err="1" smtClean="0"/>
              <a:t>ամառային</a:t>
            </a:r>
            <a:r>
              <a:rPr lang="en-US" dirty="0" smtClean="0"/>
              <a:t> </a:t>
            </a:r>
            <a:r>
              <a:rPr lang="en-US" dirty="0" err="1" smtClean="0"/>
              <a:t>ճամբարի</a:t>
            </a:r>
            <a:r>
              <a:rPr lang="en-US" dirty="0" smtClean="0"/>
              <a:t> </a:t>
            </a:r>
            <a:r>
              <a:rPr lang="en-US" dirty="0" err="1" smtClean="0"/>
              <a:t>ծրագրերի</a:t>
            </a:r>
            <a:r>
              <a:rPr lang="en-US" dirty="0" smtClean="0"/>
              <a:t> </a:t>
            </a:r>
            <a:r>
              <a:rPr lang="en-US" dirty="0" err="1" smtClean="0"/>
              <a:t>կազմելուն</a:t>
            </a:r>
            <a:r>
              <a:rPr lang="en-US" dirty="0" smtClean="0"/>
              <a:t> և  </a:t>
            </a:r>
            <a:r>
              <a:rPr lang="en-US" dirty="0" err="1" smtClean="0"/>
              <a:t>հետագայում</a:t>
            </a:r>
            <a:r>
              <a:rPr lang="en-US" dirty="0" smtClean="0"/>
              <a:t> </a:t>
            </a:r>
            <a:r>
              <a:rPr lang="en-US" dirty="0" err="1" smtClean="0"/>
              <a:t>դրանց</a:t>
            </a:r>
            <a:r>
              <a:rPr lang="en-US" dirty="0" smtClean="0"/>
              <a:t> </a:t>
            </a:r>
            <a:r>
              <a:rPr lang="en-US" dirty="0" err="1" smtClean="0"/>
              <a:t>իրականացմանը</a:t>
            </a:r>
            <a:r>
              <a:rPr lang="en-US" dirty="0" smtClean="0"/>
              <a:t>՝ </a:t>
            </a:r>
            <a:r>
              <a:rPr lang="en-US" dirty="0" err="1" smtClean="0"/>
              <a:t>Տաթև</a:t>
            </a:r>
            <a:r>
              <a:rPr lang="en-US" dirty="0" smtClean="0"/>
              <a:t> </a:t>
            </a:r>
            <a:r>
              <a:rPr lang="en-US" dirty="0" err="1" smtClean="0"/>
              <a:t>Բլեյանի</a:t>
            </a:r>
            <a:r>
              <a:rPr lang="en-US" dirty="0" smtClean="0"/>
              <a:t> </a:t>
            </a:r>
            <a:r>
              <a:rPr lang="en-US" dirty="0" err="1" smtClean="0"/>
              <a:t>ղեկավարությամբ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3200" dirty="0" err="1" smtClean="0"/>
              <a:t>Ինչ</a:t>
            </a:r>
            <a:r>
              <a:rPr lang="en-US" sz="3200" dirty="0" smtClean="0"/>
              <a:t> </a:t>
            </a:r>
            <a:r>
              <a:rPr lang="en-US" sz="3200" dirty="0" err="1" smtClean="0"/>
              <a:t>տվեց</a:t>
            </a:r>
            <a:r>
              <a:rPr lang="en-US" sz="3200" dirty="0" smtClean="0"/>
              <a:t> </a:t>
            </a:r>
            <a:r>
              <a:rPr lang="en-US" sz="3200" dirty="0" err="1" smtClean="0"/>
              <a:t>ինձ</a:t>
            </a:r>
            <a:r>
              <a:rPr lang="en-US" sz="3200" dirty="0" smtClean="0"/>
              <a:t> </a:t>
            </a:r>
            <a:r>
              <a:rPr lang="en-US" sz="3200" dirty="0" err="1" smtClean="0"/>
              <a:t>այս</a:t>
            </a:r>
            <a:r>
              <a:rPr lang="en-US" sz="3200" dirty="0" smtClean="0"/>
              <a:t> </a:t>
            </a:r>
            <a:r>
              <a:rPr lang="en-US" sz="3200" dirty="0" err="1" smtClean="0"/>
              <a:t>վերապատրաստումը</a:t>
            </a:r>
            <a:r>
              <a:rPr lang="en-US" sz="3200" dirty="0" smtClean="0"/>
              <a:t>՝</a:t>
            </a:r>
          </a:p>
          <a:p>
            <a:pPr>
              <a:buNone/>
            </a:pPr>
            <a:r>
              <a:rPr lang="en-US" dirty="0" smtClean="0"/>
              <a:t>.</a:t>
            </a:r>
            <a:r>
              <a:rPr lang="en-US" dirty="0" err="1" smtClean="0"/>
              <a:t>Սովորեցի</a:t>
            </a:r>
            <a:r>
              <a:rPr lang="en-US" dirty="0" smtClean="0"/>
              <a:t> </a:t>
            </a:r>
            <a:r>
              <a:rPr lang="en-US" dirty="0" err="1" smtClean="0"/>
              <a:t>համակարգչային</a:t>
            </a:r>
            <a:r>
              <a:rPr lang="en-US" dirty="0" smtClean="0"/>
              <a:t> </a:t>
            </a:r>
            <a:r>
              <a:rPr lang="en-US" dirty="0" err="1" smtClean="0"/>
              <a:t>նոր</a:t>
            </a:r>
            <a:r>
              <a:rPr lang="en-US" dirty="0" smtClean="0"/>
              <a:t> </a:t>
            </a:r>
            <a:r>
              <a:rPr lang="en-US" dirty="0" err="1" smtClean="0"/>
              <a:t>ծրագրեր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.</a:t>
            </a:r>
            <a:r>
              <a:rPr lang="en-US" dirty="0" err="1" smtClean="0"/>
              <a:t>Սովորեցի</a:t>
            </a:r>
            <a:r>
              <a:rPr lang="en-US" dirty="0" smtClean="0"/>
              <a:t> </a:t>
            </a:r>
            <a:r>
              <a:rPr lang="en-US" dirty="0" err="1" smtClean="0"/>
              <a:t>դասավանդման</a:t>
            </a:r>
            <a:r>
              <a:rPr lang="en-US" dirty="0" smtClean="0"/>
              <a:t> </a:t>
            </a:r>
            <a:r>
              <a:rPr lang="en-US" dirty="0" err="1" smtClean="0"/>
              <a:t>նոր</a:t>
            </a:r>
            <a:r>
              <a:rPr lang="en-US" dirty="0" smtClean="0"/>
              <a:t> </a:t>
            </a:r>
            <a:r>
              <a:rPr lang="en-US" dirty="0" err="1" smtClean="0"/>
              <a:t>մեթոդներ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.</a:t>
            </a:r>
            <a:r>
              <a:rPr lang="en-US" dirty="0" err="1" smtClean="0"/>
              <a:t>Ձեռք</a:t>
            </a:r>
            <a:r>
              <a:rPr lang="en-US" dirty="0" smtClean="0"/>
              <a:t> </a:t>
            </a:r>
            <a:r>
              <a:rPr lang="en-US" dirty="0" err="1" smtClean="0"/>
              <a:t>բերեցի</a:t>
            </a:r>
            <a:r>
              <a:rPr lang="en-US" dirty="0" smtClean="0"/>
              <a:t> </a:t>
            </a:r>
            <a:r>
              <a:rPr lang="en-US" dirty="0" err="1" smtClean="0"/>
              <a:t>համբերատար</a:t>
            </a:r>
            <a:r>
              <a:rPr lang="en-US" dirty="0" smtClean="0"/>
              <a:t> </a:t>
            </a:r>
            <a:r>
              <a:rPr lang="en-US" dirty="0" err="1" smtClean="0"/>
              <a:t>լսելու</a:t>
            </a:r>
            <a:r>
              <a:rPr lang="en-US" dirty="0" smtClean="0"/>
              <a:t>, </a:t>
            </a:r>
            <a:r>
              <a:rPr lang="en-US" dirty="0" err="1" smtClean="0"/>
              <a:t>հասկանալու</a:t>
            </a:r>
            <a:r>
              <a:rPr lang="en-US" dirty="0" smtClean="0"/>
              <a:t> </a:t>
            </a:r>
            <a:r>
              <a:rPr lang="en-US" dirty="0" err="1" smtClean="0"/>
              <a:t>կարողություն</a:t>
            </a:r>
            <a:r>
              <a:rPr lang="en-US" dirty="0" smtClean="0"/>
              <a:t> և </a:t>
            </a:r>
            <a:r>
              <a:rPr lang="en-US" dirty="0" err="1" smtClean="0"/>
              <a:t>այլախոհություն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.</a:t>
            </a:r>
            <a:r>
              <a:rPr lang="en-US" dirty="0" err="1" smtClean="0"/>
              <a:t>Ինտեգրվեցի</a:t>
            </a:r>
            <a:r>
              <a:rPr lang="en-US" dirty="0" smtClean="0"/>
              <a:t> </a:t>
            </a:r>
            <a:r>
              <a:rPr lang="en-US" dirty="0" err="1" smtClean="0"/>
              <a:t>ինչպես</a:t>
            </a:r>
            <a:r>
              <a:rPr lang="en-US" dirty="0" smtClean="0"/>
              <a:t> </a:t>
            </a:r>
            <a:r>
              <a:rPr lang="en-US" dirty="0" err="1" smtClean="0"/>
              <a:t>մանկական</a:t>
            </a:r>
            <a:r>
              <a:rPr lang="en-US" dirty="0" smtClean="0"/>
              <a:t>, </a:t>
            </a:r>
            <a:r>
              <a:rPr lang="en-US" dirty="0" err="1" smtClean="0"/>
              <a:t>այնպես</a:t>
            </a:r>
            <a:r>
              <a:rPr lang="en-US" dirty="0" smtClean="0"/>
              <a:t> </a:t>
            </a:r>
            <a:r>
              <a:rPr lang="en-US" dirty="0" err="1" smtClean="0"/>
              <a:t>էլ</a:t>
            </a:r>
            <a:r>
              <a:rPr lang="en-US" dirty="0" smtClean="0"/>
              <a:t> </a:t>
            </a:r>
            <a:r>
              <a:rPr lang="en-US" dirty="0" err="1" smtClean="0"/>
              <a:t>մանկավարժական</a:t>
            </a:r>
            <a:r>
              <a:rPr lang="en-US" dirty="0" smtClean="0"/>
              <a:t> </a:t>
            </a:r>
            <a:r>
              <a:rPr lang="en-US" dirty="0" err="1" smtClean="0"/>
              <a:t>կոլեկտիվում</a:t>
            </a:r>
            <a:r>
              <a:rPr lang="en-US" dirty="0" smtClean="0"/>
              <a:t>, </a:t>
            </a:r>
            <a:r>
              <a:rPr lang="en-US" dirty="0" err="1" smtClean="0"/>
              <a:t>որից</a:t>
            </a:r>
            <a:r>
              <a:rPr lang="en-US" dirty="0" smtClean="0"/>
              <a:t> </a:t>
            </a:r>
            <a:r>
              <a:rPr lang="en-US" dirty="0" err="1" smtClean="0"/>
              <a:t>սովորելու</a:t>
            </a:r>
            <a:r>
              <a:rPr lang="en-US" dirty="0" smtClean="0"/>
              <a:t> </a:t>
            </a:r>
            <a:r>
              <a:rPr lang="en-US" dirty="0" err="1" smtClean="0"/>
              <a:t>շատ</a:t>
            </a:r>
            <a:r>
              <a:rPr lang="en-US" dirty="0" smtClean="0"/>
              <a:t> </a:t>
            </a:r>
            <a:r>
              <a:rPr lang="en-US" dirty="0" err="1" smtClean="0"/>
              <a:t>բաներ</a:t>
            </a:r>
            <a:r>
              <a:rPr lang="en-US" dirty="0" smtClean="0"/>
              <a:t> </a:t>
            </a:r>
            <a:r>
              <a:rPr lang="en-US" dirty="0" err="1" smtClean="0"/>
              <a:t>ունեմ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. </a:t>
            </a:r>
            <a:r>
              <a:rPr lang="en-US" dirty="0" err="1" smtClean="0"/>
              <a:t>Ձեռք</a:t>
            </a:r>
            <a:r>
              <a:rPr lang="en-US" dirty="0" smtClean="0"/>
              <a:t> </a:t>
            </a:r>
            <a:r>
              <a:rPr lang="en-US" dirty="0" err="1" smtClean="0"/>
              <a:t>բերեցի</a:t>
            </a:r>
            <a:r>
              <a:rPr lang="en-US" dirty="0" smtClean="0"/>
              <a:t> </a:t>
            </a:r>
            <a:r>
              <a:rPr lang="en-US" dirty="0" err="1" smtClean="0"/>
              <a:t>լավ</a:t>
            </a:r>
            <a:r>
              <a:rPr lang="en-US" dirty="0" smtClean="0"/>
              <a:t> </a:t>
            </a:r>
            <a:r>
              <a:rPr lang="en-US" dirty="0" err="1" smtClean="0"/>
              <a:t>ընկերներ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404664"/>
            <a:ext cx="8424936" cy="4824537"/>
          </a:xfrm>
        </p:spPr>
        <p:txBody>
          <a:bodyPr>
            <a:noAutofit/>
          </a:bodyPr>
          <a:lstStyle/>
          <a:p>
            <a:r>
              <a:rPr lang="en-US" sz="2400" dirty="0" smtClean="0"/>
              <a:t> </a:t>
            </a:r>
            <a:r>
              <a:rPr lang="en-US" sz="2400" dirty="0" err="1" smtClean="0"/>
              <a:t>Հաճախել</a:t>
            </a:r>
            <a:r>
              <a:rPr lang="en-US" sz="2400" dirty="0" smtClean="0"/>
              <a:t> </a:t>
            </a:r>
            <a:r>
              <a:rPr lang="en-US" sz="2400" dirty="0" err="1" smtClean="0"/>
              <a:t>եմ</a:t>
            </a:r>
            <a:r>
              <a:rPr lang="en-US" sz="2400" dirty="0" smtClean="0"/>
              <a:t> </a:t>
            </a:r>
            <a:r>
              <a:rPr lang="en-US" sz="2400" dirty="0" err="1" smtClean="0"/>
              <a:t>կրտսեր</a:t>
            </a:r>
            <a:r>
              <a:rPr lang="en-US" sz="2400" dirty="0" smtClean="0"/>
              <a:t> </a:t>
            </a:r>
            <a:r>
              <a:rPr lang="en-US" sz="2400" dirty="0" err="1" smtClean="0"/>
              <a:t>դպրոցներ</a:t>
            </a:r>
            <a:r>
              <a:rPr lang="en-US" sz="2400" dirty="0" smtClean="0"/>
              <a:t>, </a:t>
            </a:r>
            <a:r>
              <a:rPr lang="en-US" sz="2400" dirty="0" err="1" smtClean="0"/>
              <a:t>որտեղ</a:t>
            </a:r>
            <a:r>
              <a:rPr lang="en-US" sz="2400" dirty="0" smtClean="0"/>
              <a:t> </a:t>
            </a:r>
            <a:r>
              <a:rPr lang="en-US" sz="2400" dirty="0" err="1" smtClean="0"/>
              <a:t>երաժշտության</a:t>
            </a:r>
            <a:r>
              <a:rPr lang="en-US" sz="2400" dirty="0" smtClean="0"/>
              <a:t> </a:t>
            </a:r>
            <a:r>
              <a:rPr lang="en-US" sz="2400" dirty="0" err="1" smtClean="0"/>
              <a:t>ուսուցումը</a:t>
            </a:r>
            <a:r>
              <a:rPr lang="en-US" sz="2400" dirty="0" smtClean="0"/>
              <a:t> </a:t>
            </a:r>
            <a:r>
              <a:rPr lang="en-US" sz="2400" dirty="0" err="1" smtClean="0"/>
              <a:t>կատարվում</a:t>
            </a:r>
            <a:r>
              <a:rPr lang="en-US" sz="2400" dirty="0" smtClean="0"/>
              <a:t> </a:t>
            </a:r>
            <a:r>
              <a:rPr lang="en-US" sz="2400" dirty="0" err="1" smtClean="0"/>
              <a:t>էր</a:t>
            </a:r>
            <a:r>
              <a:rPr lang="en-US" sz="2400" dirty="0" smtClean="0"/>
              <a:t> </a:t>
            </a:r>
            <a:r>
              <a:rPr lang="en-US" sz="2400" dirty="0" err="1" smtClean="0"/>
              <a:t>ազգային</a:t>
            </a:r>
            <a:r>
              <a:rPr lang="en-US" sz="2400" dirty="0" smtClean="0"/>
              <a:t> </a:t>
            </a:r>
            <a:r>
              <a:rPr lang="en-US" sz="2400" dirty="0" err="1" smtClean="0"/>
              <a:t>ծեսի</a:t>
            </a:r>
            <a:r>
              <a:rPr lang="en-US" sz="2400" dirty="0" smtClean="0"/>
              <a:t> </a:t>
            </a:r>
            <a:r>
              <a:rPr lang="en-US" sz="2400" dirty="0" err="1" smtClean="0"/>
              <a:t>միջոցով</a:t>
            </a:r>
            <a:r>
              <a:rPr lang="en-US" sz="2400" dirty="0" smtClean="0"/>
              <a:t>: </a:t>
            </a:r>
            <a:r>
              <a:rPr lang="en-US" sz="2400" dirty="0" err="1" smtClean="0"/>
              <a:t>Աշակերտների</a:t>
            </a:r>
            <a:r>
              <a:rPr lang="en-US" sz="2400" dirty="0" smtClean="0"/>
              <a:t> </a:t>
            </a:r>
            <a:r>
              <a:rPr lang="en-US" sz="2400" dirty="0" err="1" smtClean="0"/>
              <a:t>հետ</a:t>
            </a:r>
            <a:r>
              <a:rPr lang="en-US" sz="2400" dirty="0" smtClean="0"/>
              <a:t> </a:t>
            </a:r>
            <a:r>
              <a:rPr lang="en-US" sz="2400" dirty="0" err="1" smtClean="0"/>
              <a:t>սովորել</a:t>
            </a:r>
            <a:r>
              <a:rPr lang="en-US" sz="2400" dirty="0" smtClean="0"/>
              <a:t> </a:t>
            </a:r>
            <a:r>
              <a:rPr lang="en-US" sz="2400" dirty="0" err="1" smtClean="0"/>
              <a:t>եմ</a:t>
            </a:r>
            <a:r>
              <a:rPr lang="en-US" sz="2400" dirty="0" smtClean="0"/>
              <a:t>՝</a:t>
            </a:r>
            <a:r>
              <a:rPr lang="ru-RU" sz="2400" dirty="0" err="1" smtClean="0"/>
              <a:t>ձայնավարժություններ,</a:t>
            </a:r>
            <a:r>
              <a:rPr lang="en-US" sz="2400" dirty="0" smtClean="0"/>
              <a:t> </a:t>
            </a:r>
            <a:r>
              <a:rPr lang="en-US" sz="2400" dirty="0" err="1" smtClean="0"/>
              <a:t>ազգային</a:t>
            </a:r>
            <a:r>
              <a:rPr lang="en-US" sz="2400" dirty="0" smtClean="0"/>
              <a:t> </a:t>
            </a:r>
            <a:r>
              <a:rPr lang="en-US" sz="2400" dirty="0" err="1" smtClean="0"/>
              <a:t>երգեր</a:t>
            </a:r>
            <a:r>
              <a:rPr lang="en-US" sz="2400" dirty="0" smtClean="0"/>
              <a:t> և</a:t>
            </a:r>
            <a:r>
              <a:rPr lang="en-US" sz="2400" dirty="0" smtClean="0"/>
              <a:t> </a:t>
            </a:r>
            <a:r>
              <a:rPr lang="en-US" sz="2400" dirty="0" err="1" smtClean="0"/>
              <a:t>ազգային</a:t>
            </a:r>
            <a:r>
              <a:rPr lang="en-US" sz="2400" dirty="0" smtClean="0"/>
              <a:t> </a:t>
            </a:r>
            <a:r>
              <a:rPr lang="en-US" sz="2400" dirty="0" err="1" smtClean="0"/>
              <a:t>պարեր</a:t>
            </a:r>
            <a:r>
              <a:rPr lang="en-US" sz="2400" dirty="0" smtClean="0"/>
              <a:t>:</a:t>
            </a:r>
            <a:endParaRPr lang="en-US" sz="2400" dirty="0" smtClean="0"/>
          </a:p>
          <a:p>
            <a:endParaRPr lang="en-US" sz="2400" dirty="0"/>
          </a:p>
        </p:txBody>
      </p:sp>
      <p:pic>
        <p:nvPicPr>
          <p:cNvPr id="9" name="Содержимое 8" descr="DSC0037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86116" y="2357430"/>
            <a:ext cx="3930650" cy="294798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1052736"/>
            <a:ext cx="3931920" cy="3978768"/>
          </a:xfrm>
        </p:spPr>
        <p:txBody>
          <a:bodyPr/>
          <a:lstStyle/>
          <a:p>
            <a:r>
              <a:rPr lang="en-US" dirty="0" err="1" smtClean="0"/>
              <a:t>Այնուհետև</a:t>
            </a:r>
            <a:r>
              <a:rPr lang="en-US" dirty="0" smtClean="0"/>
              <a:t> </a:t>
            </a:r>
            <a:r>
              <a:rPr lang="en-US" dirty="0" err="1" smtClean="0"/>
              <a:t>մասնակցել</a:t>
            </a:r>
            <a:r>
              <a:rPr lang="en-US" dirty="0" smtClean="0"/>
              <a:t> </a:t>
            </a:r>
            <a:r>
              <a:rPr lang="en-US" dirty="0" err="1" smtClean="0"/>
              <a:t>եմ</a:t>
            </a:r>
            <a:r>
              <a:rPr lang="en-US" dirty="0" smtClean="0"/>
              <a:t> </a:t>
            </a:r>
            <a:r>
              <a:rPr lang="en-US" dirty="0" err="1" smtClean="0"/>
              <a:t>մարմնակրթության</a:t>
            </a:r>
            <a:r>
              <a:rPr lang="en-US" dirty="0" smtClean="0"/>
              <a:t> </a:t>
            </a:r>
            <a:r>
              <a:rPr lang="en-US" dirty="0" err="1" smtClean="0"/>
              <a:t>դասերին</a:t>
            </a:r>
            <a:r>
              <a:rPr lang="en-US" dirty="0" smtClean="0"/>
              <a:t>, </a:t>
            </a:r>
            <a:r>
              <a:rPr lang="en-US" dirty="0" err="1" smtClean="0"/>
              <a:t>որից</a:t>
            </a:r>
            <a:r>
              <a:rPr lang="en-US" dirty="0" smtClean="0"/>
              <a:t> </a:t>
            </a:r>
            <a:r>
              <a:rPr lang="en-US" dirty="0" err="1" smtClean="0"/>
              <a:t>հետո</a:t>
            </a:r>
            <a:r>
              <a:rPr lang="en-US" dirty="0" smtClean="0"/>
              <a:t> </a:t>
            </a:r>
            <a:r>
              <a:rPr lang="en-US" dirty="0" err="1" smtClean="0"/>
              <a:t>վարել</a:t>
            </a:r>
            <a:r>
              <a:rPr lang="en-US" dirty="0" smtClean="0"/>
              <a:t> </a:t>
            </a:r>
            <a:r>
              <a:rPr lang="en-US" dirty="0" err="1" smtClean="0"/>
              <a:t>եմ</a:t>
            </a:r>
            <a:r>
              <a:rPr lang="en-US" dirty="0" smtClean="0"/>
              <a:t> </a:t>
            </a:r>
            <a:r>
              <a:rPr lang="en-US" dirty="0" err="1" smtClean="0"/>
              <a:t>դաս</a:t>
            </a:r>
            <a:r>
              <a:rPr lang="en-US" dirty="0" smtClean="0"/>
              <a:t>: </a:t>
            </a:r>
            <a:r>
              <a:rPr lang="en-US" dirty="0" err="1" smtClean="0"/>
              <a:t>Ներկայացնում</a:t>
            </a:r>
            <a:r>
              <a:rPr lang="en-US" dirty="0" smtClean="0"/>
              <a:t> </a:t>
            </a:r>
            <a:r>
              <a:rPr lang="en-US" dirty="0" err="1" smtClean="0"/>
              <a:t>եմ</a:t>
            </a:r>
            <a:r>
              <a:rPr lang="en-US" dirty="0" smtClean="0"/>
              <a:t> </a:t>
            </a:r>
            <a:r>
              <a:rPr lang="en-US" dirty="0" err="1" smtClean="0"/>
              <a:t>հղումը՝</a:t>
            </a:r>
            <a:r>
              <a:rPr lang="en-US" dirty="0" err="1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://b4.mskh.am/node/5531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Содержимое 4" descr="DSC0028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412776"/>
            <a:ext cx="3930650" cy="294798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8306120" cy="4389120"/>
          </a:xfrm>
        </p:spPr>
        <p:txBody>
          <a:bodyPr/>
          <a:lstStyle/>
          <a:p>
            <a:r>
              <a:rPr lang="en-US" dirty="0" err="1" smtClean="0"/>
              <a:t>Տիկին</a:t>
            </a:r>
            <a:r>
              <a:rPr lang="en-US" dirty="0" smtClean="0"/>
              <a:t> </a:t>
            </a:r>
            <a:r>
              <a:rPr lang="en-US" dirty="0" err="1" smtClean="0"/>
              <a:t>Թերեզյանի</a:t>
            </a:r>
            <a:r>
              <a:rPr lang="en-US" dirty="0" smtClean="0"/>
              <a:t> </a:t>
            </a:r>
            <a:r>
              <a:rPr lang="en-US" dirty="0" err="1" smtClean="0"/>
              <a:t>ղեկավարությամբ</a:t>
            </a:r>
            <a:r>
              <a:rPr lang="en-US" dirty="0" smtClean="0"/>
              <a:t> </a:t>
            </a:r>
            <a:r>
              <a:rPr lang="en-US" dirty="0" err="1" smtClean="0"/>
              <a:t>ուսումնասիրել</a:t>
            </a:r>
            <a:r>
              <a:rPr lang="en-US" dirty="0" smtClean="0"/>
              <a:t> </a:t>
            </a:r>
            <a:r>
              <a:rPr lang="en-US" dirty="0" err="1" smtClean="0"/>
              <a:t>եմ</a:t>
            </a:r>
            <a:r>
              <a:rPr lang="en-US" dirty="0" smtClean="0"/>
              <a:t> </a:t>
            </a:r>
            <a:r>
              <a:rPr lang="en-US" dirty="0" err="1" smtClean="0"/>
              <a:t>սովորողների</a:t>
            </a:r>
            <a:r>
              <a:rPr lang="en-US" dirty="0" smtClean="0"/>
              <a:t>, </a:t>
            </a:r>
            <a:r>
              <a:rPr lang="en-US" dirty="0" err="1" smtClean="0"/>
              <a:t>ծնողների</a:t>
            </a:r>
            <a:r>
              <a:rPr lang="en-US" dirty="0" smtClean="0"/>
              <a:t> և </a:t>
            </a:r>
            <a:r>
              <a:rPr lang="en-US" dirty="0" err="1" smtClean="0"/>
              <a:t>դասավանդողների</a:t>
            </a:r>
            <a:r>
              <a:rPr lang="en-US" dirty="0" smtClean="0"/>
              <a:t>  </a:t>
            </a:r>
            <a:r>
              <a:rPr lang="en-US" dirty="0" err="1" smtClean="0"/>
              <a:t>իրավունքներն</a:t>
            </a:r>
            <a:r>
              <a:rPr lang="en-US" dirty="0" smtClean="0"/>
              <a:t> </a:t>
            </a:r>
            <a:r>
              <a:rPr lang="en-US" dirty="0" err="1" smtClean="0"/>
              <a:t>ու</a:t>
            </a:r>
            <a:r>
              <a:rPr lang="en-US" dirty="0" smtClean="0"/>
              <a:t> </a:t>
            </a:r>
            <a:r>
              <a:rPr lang="en-US" dirty="0" err="1" smtClean="0"/>
              <a:t>պարտականությունները</a:t>
            </a:r>
            <a:r>
              <a:rPr lang="en-US" dirty="0" smtClean="0"/>
              <a:t> </a:t>
            </a:r>
            <a:r>
              <a:rPr lang="en-US" dirty="0" err="1" smtClean="0"/>
              <a:t>ուսուցման</a:t>
            </a:r>
            <a:r>
              <a:rPr lang="en-US" dirty="0" smtClean="0"/>
              <a:t> </a:t>
            </a:r>
            <a:r>
              <a:rPr lang="en-US" dirty="0" err="1" smtClean="0"/>
              <a:t>գործընթացում:Հետևյալ</a:t>
            </a:r>
            <a:r>
              <a:rPr lang="en-US" dirty="0" smtClean="0"/>
              <a:t> </a:t>
            </a:r>
            <a:r>
              <a:rPr lang="en-US" dirty="0" err="1" smtClean="0"/>
              <a:t>կայքից՝</a:t>
            </a:r>
            <a:r>
              <a:rPr lang="en-US" dirty="0" err="1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</a:t>
            </a:r>
            <a:r>
              <a:rPr lang="en-US" dirty="0" err="1" smtClean="0">
                <a:hlinkClick r:id="rId2"/>
              </a:rPr>
              <a:t>www.edu.am</a:t>
            </a:r>
            <a:r>
              <a:rPr lang="en-US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index.php?id</a:t>
            </a:r>
            <a:r>
              <a:rPr lang="en-US" dirty="0" smtClean="0">
                <a:hlinkClick r:id="rId2"/>
              </a:rPr>
              <a:t>=89&amp;topMenu=-1&amp;menu1=85&amp;menu2=89&amp;arch=0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Содержимое 6" descr="DSC003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468452"/>
            <a:ext cx="3714626" cy="276886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1196752"/>
            <a:ext cx="3931920" cy="3722720"/>
          </a:xfrm>
        </p:spPr>
        <p:txBody>
          <a:bodyPr/>
          <a:lstStyle/>
          <a:p>
            <a:r>
              <a:rPr lang="en-US" dirty="0" err="1" smtClean="0"/>
              <a:t>Մասնակցել</a:t>
            </a:r>
            <a:r>
              <a:rPr lang="en-US" dirty="0" smtClean="0"/>
              <a:t> </a:t>
            </a:r>
            <a:r>
              <a:rPr lang="en-US" dirty="0" err="1" smtClean="0"/>
              <a:t>եմ</a:t>
            </a:r>
            <a:r>
              <a:rPr lang="en-US" dirty="0" smtClean="0"/>
              <a:t> &lt;&lt;</a:t>
            </a:r>
            <a:r>
              <a:rPr lang="en-US" dirty="0" err="1" smtClean="0"/>
              <a:t>Ծաղկազարդի</a:t>
            </a:r>
            <a:r>
              <a:rPr lang="en-US" dirty="0" smtClean="0"/>
              <a:t>&gt;&gt; և  </a:t>
            </a:r>
            <a:r>
              <a:rPr lang="en-US" dirty="0" err="1" smtClean="0"/>
              <a:t>զատկական</a:t>
            </a:r>
            <a:r>
              <a:rPr lang="en-US" dirty="0" smtClean="0"/>
              <a:t> </a:t>
            </a:r>
            <a:r>
              <a:rPr lang="en-US" dirty="0" err="1" smtClean="0"/>
              <a:t>ծեսերի</a:t>
            </a:r>
            <a:r>
              <a:rPr lang="en-US" dirty="0" smtClean="0"/>
              <a:t> </a:t>
            </a:r>
            <a:r>
              <a:rPr lang="en-US" dirty="0" err="1" smtClean="0"/>
              <a:t>պատրաստություններին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pic>
        <p:nvPicPr>
          <p:cNvPr id="5" name="Содержимое 4" descr="DSC0019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412776"/>
            <a:ext cx="3930650" cy="294798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1052736"/>
            <a:ext cx="3931920" cy="3866736"/>
          </a:xfrm>
        </p:spPr>
        <p:txBody>
          <a:bodyPr/>
          <a:lstStyle/>
          <a:p>
            <a:r>
              <a:rPr lang="en-US" dirty="0" err="1" smtClean="0"/>
              <a:t>Նկարել</a:t>
            </a:r>
            <a:r>
              <a:rPr lang="en-US" dirty="0" smtClean="0"/>
              <a:t>   և </a:t>
            </a:r>
            <a:r>
              <a:rPr lang="en-US" dirty="0" err="1" smtClean="0"/>
              <a:t>ձայնագրության</a:t>
            </a:r>
            <a:r>
              <a:rPr lang="en-US" dirty="0" smtClean="0"/>
              <a:t> </a:t>
            </a:r>
            <a:r>
              <a:rPr lang="en-US" dirty="0" err="1" smtClean="0"/>
              <a:t>հետ</a:t>
            </a:r>
            <a:r>
              <a:rPr lang="en-US" dirty="0" smtClean="0"/>
              <a:t> </a:t>
            </a:r>
            <a:r>
              <a:rPr lang="en-US" dirty="0" err="1" smtClean="0"/>
              <a:t>ներկայացրել</a:t>
            </a:r>
            <a:r>
              <a:rPr lang="en-US" dirty="0" smtClean="0"/>
              <a:t> </a:t>
            </a:r>
            <a:r>
              <a:rPr lang="en-US" dirty="0" err="1" smtClean="0"/>
              <a:t>եմ</a:t>
            </a:r>
            <a:r>
              <a:rPr lang="en-US" dirty="0" smtClean="0"/>
              <a:t> &lt;&lt;</a:t>
            </a:r>
            <a:r>
              <a:rPr lang="en-US" dirty="0" err="1" smtClean="0"/>
              <a:t>Կենաց</a:t>
            </a:r>
            <a:r>
              <a:rPr lang="en-US" dirty="0" smtClean="0"/>
              <a:t> </a:t>
            </a:r>
            <a:r>
              <a:rPr lang="en-US" dirty="0" err="1" smtClean="0"/>
              <a:t>ծառի</a:t>
            </a:r>
            <a:r>
              <a:rPr lang="en-US" dirty="0" smtClean="0"/>
              <a:t>&gt;&gt; </a:t>
            </a:r>
            <a:r>
              <a:rPr lang="en-US" dirty="0" err="1" smtClean="0"/>
              <a:t>մասին</a:t>
            </a:r>
            <a:r>
              <a:rPr lang="en-US" dirty="0" smtClean="0"/>
              <a:t> </a:t>
            </a:r>
            <a:r>
              <a:rPr lang="en-US" dirty="0" err="1" smtClean="0"/>
              <a:t>նյութ</a:t>
            </a:r>
            <a:r>
              <a:rPr lang="en-US" dirty="0" smtClean="0"/>
              <a:t>: </a:t>
            </a:r>
            <a:r>
              <a:rPr lang="en-US" dirty="0" err="1" smtClean="0"/>
              <a:t>Ներկայացնում</a:t>
            </a:r>
            <a:r>
              <a:rPr lang="en-US" dirty="0" smtClean="0"/>
              <a:t> </a:t>
            </a:r>
            <a:r>
              <a:rPr lang="en-US" dirty="0" err="1" smtClean="0"/>
              <a:t>եմ</a:t>
            </a:r>
            <a:r>
              <a:rPr lang="en-US" dirty="0" smtClean="0"/>
              <a:t> </a:t>
            </a:r>
            <a:r>
              <a:rPr lang="en-US" dirty="0" err="1" smtClean="0"/>
              <a:t>հղումը՝</a:t>
            </a:r>
            <a:r>
              <a:rPr lang="en-US" dirty="0" err="1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</a:t>
            </a:r>
            <a:r>
              <a:rPr lang="en-US" dirty="0" err="1" smtClean="0">
                <a:hlinkClick r:id="rId2"/>
              </a:rPr>
              <a:t>www.youtube.com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watch?v</a:t>
            </a:r>
            <a:r>
              <a:rPr lang="en-US" dirty="0" smtClean="0">
                <a:hlinkClick r:id="rId2"/>
              </a:rPr>
              <a:t>=w-4SvhLPlmM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Содержимое 6" descr="DSC002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283968" y="1196752"/>
            <a:ext cx="4464496" cy="331236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Պատրաստել</a:t>
            </a:r>
            <a:r>
              <a:rPr lang="en-US" dirty="0" smtClean="0"/>
              <a:t> </a:t>
            </a:r>
            <a:r>
              <a:rPr lang="en-US" dirty="0" err="1" smtClean="0"/>
              <a:t>եմ</a:t>
            </a:r>
            <a:r>
              <a:rPr lang="en-US" dirty="0" smtClean="0"/>
              <a:t> </a:t>
            </a:r>
            <a:r>
              <a:rPr lang="en-US" dirty="0" err="1" smtClean="0"/>
              <a:t>ընտանեկան</a:t>
            </a:r>
            <a:r>
              <a:rPr lang="en-US" dirty="0" smtClean="0"/>
              <a:t> </a:t>
            </a:r>
            <a:r>
              <a:rPr lang="en-US" dirty="0" err="1" smtClean="0"/>
              <a:t>ֆիլմ</a:t>
            </a:r>
            <a:r>
              <a:rPr lang="en-US" dirty="0" smtClean="0"/>
              <a:t>՝ </a:t>
            </a:r>
            <a:r>
              <a:rPr lang="en-US" dirty="0" err="1" smtClean="0"/>
              <a:t>Զատկի</a:t>
            </a:r>
            <a:r>
              <a:rPr lang="en-US" dirty="0" smtClean="0"/>
              <a:t> </a:t>
            </a:r>
            <a:r>
              <a:rPr lang="en-US" dirty="0" err="1" smtClean="0"/>
              <a:t>ծեսին</a:t>
            </a:r>
            <a:r>
              <a:rPr lang="en-US" dirty="0" smtClean="0"/>
              <a:t> </a:t>
            </a:r>
            <a:r>
              <a:rPr lang="en-US" dirty="0" err="1" smtClean="0"/>
              <a:t>նվիրված</a:t>
            </a:r>
            <a:r>
              <a:rPr lang="en-US" dirty="0" smtClean="0"/>
              <a:t>: </a:t>
            </a:r>
            <a:r>
              <a:rPr lang="en-US" dirty="0" err="1" smtClean="0"/>
              <a:t>Ներկայացնում</a:t>
            </a:r>
            <a:r>
              <a:rPr lang="en-US" dirty="0" smtClean="0"/>
              <a:t> </a:t>
            </a:r>
            <a:r>
              <a:rPr lang="en-US" dirty="0" err="1" smtClean="0"/>
              <a:t>եմ</a:t>
            </a:r>
            <a:r>
              <a:rPr lang="en-US" dirty="0" smtClean="0"/>
              <a:t> </a:t>
            </a:r>
            <a:r>
              <a:rPr lang="en-US" dirty="0" err="1" smtClean="0"/>
              <a:t>հղումը՝</a:t>
            </a:r>
            <a:r>
              <a:rPr lang="en-US" dirty="0" err="1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://b4.mskh.am/node/5445</a:t>
            </a:r>
            <a:endParaRPr lang="en-US" dirty="0"/>
          </a:p>
        </p:txBody>
      </p:sp>
      <p:pic>
        <p:nvPicPr>
          <p:cNvPr id="5" name="Содержимое 4" descr="DSC002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1250950"/>
            <a:ext cx="3930650" cy="294798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1052736"/>
            <a:ext cx="3931920" cy="3866736"/>
          </a:xfrm>
        </p:spPr>
        <p:txBody>
          <a:bodyPr/>
          <a:lstStyle/>
          <a:p>
            <a:r>
              <a:rPr lang="en-US" dirty="0" err="1" smtClean="0"/>
              <a:t>Մասնակցել</a:t>
            </a:r>
            <a:r>
              <a:rPr lang="en-US" dirty="0" smtClean="0"/>
              <a:t> </a:t>
            </a:r>
            <a:r>
              <a:rPr lang="en-US" dirty="0" err="1" smtClean="0"/>
              <a:t>եմ</a:t>
            </a:r>
            <a:r>
              <a:rPr lang="en-US" dirty="0" smtClean="0"/>
              <a:t> &lt;&lt;</a:t>
            </a:r>
            <a:r>
              <a:rPr lang="en-US" dirty="0" err="1" smtClean="0"/>
              <a:t>Ծաղկազարդի</a:t>
            </a:r>
            <a:r>
              <a:rPr lang="en-US" dirty="0" smtClean="0"/>
              <a:t>&gt;&gt; և &lt;&lt;</a:t>
            </a:r>
            <a:r>
              <a:rPr lang="en-US" dirty="0" err="1" smtClean="0"/>
              <a:t>Զատկի</a:t>
            </a:r>
            <a:r>
              <a:rPr lang="en-US" dirty="0" smtClean="0"/>
              <a:t>&gt;&gt; </a:t>
            </a:r>
            <a:r>
              <a:rPr lang="en-US" dirty="0" err="1" smtClean="0"/>
              <a:t>ծեսերին</a:t>
            </a:r>
            <a:r>
              <a:rPr lang="en-US" dirty="0" smtClean="0"/>
              <a:t> </a:t>
            </a:r>
            <a:r>
              <a:rPr lang="en-US" dirty="0" err="1" smtClean="0"/>
              <a:t>նվիրված</a:t>
            </a:r>
            <a:r>
              <a:rPr lang="en-US" dirty="0" smtClean="0"/>
              <a:t> </a:t>
            </a:r>
            <a:r>
              <a:rPr lang="en-US" dirty="0" err="1" smtClean="0"/>
              <a:t>միջոցառմանը</a:t>
            </a:r>
            <a:r>
              <a:rPr lang="en-US" dirty="0" smtClean="0"/>
              <a:t>, </a:t>
            </a:r>
            <a:r>
              <a:rPr lang="en-US" dirty="0" err="1" smtClean="0"/>
              <a:t>ինչպես</a:t>
            </a:r>
            <a:r>
              <a:rPr lang="en-US" dirty="0" smtClean="0"/>
              <a:t> </a:t>
            </a:r>
            <a:r>
              <a:rPr lang="en-US" dirty="0" err="1" smtClean="0"/>
              <a:t>նաև</a:t>
            </a:r>
            <a:r>
              <a:rPr lang="en-US" dirty="0" smtClean="0"/>
              <a:t> </a:t>
            </a:r>
            <a:r>
              <a:rPr lang="en-US" dirty="0" err="1" smtClean="0"/>
              <a:t>Համտեսի</a:t>
            </a:r>
            <a:r>
              <a:rPr lang="en-US" dirty="0" smtClean="0"/>
              <a:t> </a:t>
            </a:r>
            <a:r>
              <a:rPr lang="en-US" dirty="0" err="1" smtClean="0"/>
              <a:t>օրվան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pic>
        <p:nvPicPr>
          <p:cNvPr id="13" name="Содержимое 12" descr="IMG_121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196752"/>
            <a:ext cx="3930650" cy="331236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500166" y="579438"/>
            <a:ext cx="7083923" cy="792162"/>
          </a:xfrm>
        </p:spPr>
        <p:txBody>
          <a:bodyPr>
            <a:normAutofit/>
          </a:bodyPr>
          <a:lstStyle/>
          <a:p>
            <a:r>
              <a:rPr lang="en-US" dirty="0" err="1" smtClean="0"/>
              <a:t>Աղայանական</a:t>
            </a:r>
            <a:r>
              <a:rPr lang="en-US" dirty="0" smtClean="0"/>
              <a:t>  </a:t>
            </a:r>
            <a:r>
              <a:rPr lang="en-US" dirty="0" err="1" smtClean="0"/>
              <a:t>ստուգատես</a:t>
            </a:r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12776"/>
            <a:ext cx="3931920" cy="3524984"/>
          </a:xfrm>
        </p:spPr>
        <p:txBody>
          <a:bodyPr/>
          <a:lstStyle/>
          <a:p>
            <a:r>
              <a:rPr lang="en-US" dirty="0" smtClean="0"/>
              <a:t>&lt;&lt;</a:t>
            </a:r>
            <a:r>
              <a:rPr lang="en-US" dirty="0" err="1" smtClean="0"/>
              <a:t>Մանկական</a:t>
            </a:r>
            <a:r>
              <a:rPr lang="en-US" dirty="0" smtClean="0"/>
              <a:t> </a:t>
            </a:r>
            <a:r>
              <a:rPr lang="en-US" dirty="0" err="1" smtClean="0"/>
              <a:t>հեքիաթ</a:t>
            </a:r>
            <a:r>
              <a:rPr lang="en-US" dirty="0" smtClean="0"/>
              <a:t>&gt;&gt;-ի </a:t>
            </a:r>
            <a:r>
              <a:rPr lang="en-US" dirty="0" err="1" smtClean="0"/>
              <a:t>նորովի</a:t>
            </a:r>
            <a:r>
              <a:rPr lang="en-US" dirty="0" smtClean="0"/>
              <a:t> </a:t>
            </a:r>
            <a:r>
              <a:rPr lang="en-US" dirty="0" err="1" smtClean="0"/>
              <a:t>մատուցում</a:t>
            </a:r>
            <a:r>
              <a:rPr lang="en-US" dirty="0" smtClean="0"/>
              <a:t>: </a:t>
            </a:r>
            <a:r>
              <a:rPr lang="en-US" dirty="0" err="1" smtClean="0"/>
              <a:t>Ներկայացնում</a:t>
            </a:r>
            <a:r>
              <a:rPr lang="en-US" dirty="0" smtClean="0"/>
              <a:t> </a:t>
            </a:r>
            <a:r>
              <a:rPr lang="en-US" dirty="0" err="1" smtClean="0"/>
              <a:t>եմ</a:t>
            </a:r>
            <a:r>
              <a:rPr lang="en-US" dirty="0" smtClean="0"/>
              <a:t> </a:t>
            </a:r>
            <a:r>
              <a:rPr lang="en-US" dirty="0" err="1" smtClean="0"/>
              <a:t>հղումը՝</a:t>
            </a:r>
            <a:r>
              <a:rPr lang="en-US" dirty="0" err="1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</a:t>
            </a:r>
            <a:r>
              <a:rPr lang="en-US" dirty="0" err="1" smtClean="0">
                <a:hlinkClick r:id="rId2"/>
              </a:rPr>
              <a:t>www.youtube.com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watch?v</a:t>
            </a:r>
            <a:r>
              <a:rPr lang="en-US" dirty="0" smtClean="0">
                <a:hlinkClick r:id="rId2"/>
              </a:rPr>
              <a:t>=</a:t>
            </a:r>
            <a:r>
              <a:rPr lang="en-US" dirty="0" err="1" smtClean="0">
                <a:hlinkClick r:id="rId2"/>
              </a:rPr>
              <a:t>pjDxjrYifHw&amp;feature</a:t>
            </a:r>
            <a:r>
              <a:rPr lang="en-US" dirty="0" smtClean="0">
                <a:hlinkClick r:id="rId2"/>
              </a:rPr>
              <a:t>=</a:t>
            </a:r>
            <a:r>
              <a:rPr lang="en-US" dirty="0" err="1" smtClean="0">
                <a:hlinkClick r:id="rId2"/>
              </a:rPr>
              <a:t>youtu.be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268760"/>
            <a:ext cx="3931920" cy="403244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&lt;&lt;</a:t>
            </a:r>
            <a:r>
              <a:rPr lang="en-US" dirty="0" err="1" smtClean="0"/>
              <a:t>Մեղուն</a:t>
            </a:r>
            <a:r>
              <a:rPr lang="en-US" dirty="0" smtClean="0"/>
              <a:t> </a:t>
            </a:r>
            <a:r>
              <a:rPr lang="en-US" dirty="0" err="1" smtClean="0"/>
              <a:t>ու</a:t>
            </a:r>
            <a:r>
              <a:rPr lang="en-US" dirty="0" smtClean="0"/>
              <a:t> </a:t>
            </a:r>
            <a:r>
              <a:rPr lang="en-US" dirty="0" err="1" smtClean="0"/>
              <a:t>հավը</a:t>
            </a:r>
            <a:r>
              <a:rPr lang="en-US" dirty="0" smtClean="0"/>
              <a:t>&gt;&gt;՝ </a:t>
            </a:r>
            <a:r>
              <a:rPr lang="en-US" dirty="0" err="1" smtClean="0"/>
              <a:t>դերերով</a:t>
            </a:r>
            <a:r>
              <a:rPr lang="en-US" dirty="0" smtClean="0"/>
              <a:t> </a:t>
            </a:r>
            <a:r>
              <a:rPr lang="en-US" dirty="0" err="1" smtClean="0"/>
              <a:t>բաշխված</a:t>
            </a:r>
            <a:r>
              <a:rPr lang="en-US" dirty="0" smtClean="0"/>
              <a:t>: </a:t>
            </a:r>
            <a:r>
              <a:rPr lang="en-US" dirty="0" err="1" smtClean="0"/>
              <a:t>Ներկայացնում</a:t>
            </a:r>
            <a:r>
              <a:rPr lang="en-US" dirty="0" smtClean="0"/>
              <a:t> </a:t>
            </a:r>
            <a:r>
              <a:rPr lang="en-US" dirty="0" err="1" smtClean="0"/>
              <a:t>եմ</a:t>
            </a:r>
            <a:r>
              <a:rPr lang="en-US" dirty="0" smtClean="0"/>
              <a:t> </a:t>
            </a:r>
            <a:r>
              <a:rPr lang="en-US" dirty="0" err="1" smtClean="0"/>
              <a:t>հղումը՝</a:t>
            </a:r>
            <a:r>
              <a:rPr lang="en-US" dirty="0" err="1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</a:t>
            </a:r>
            <a:r>
              <a:rPr lang="en-US" dirty="0" err="1" smtClean="0">
                <a:hlinkClick r:id="rId3"/>
              </a:rPr>
              <a:t>tatevmelqonyan.wordpress.com</a:t>
            </a:r>
            <a:r>
              <a:rPr lang="en-US" dirty="0" smtClean="0">
                <a:hlinkClick r:id="rId3"/>
              </a:rPr>
              <a:t>/2013/05/07/%D5%B4%D5%A5%D5%B2%D5%B8%D6%82%D5%B6-%D5%B8%D6%82-%D5%B0%D5%A1%D5%BE%D5%A8/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660</TotalTime>
  <Words>299</Words>
  <Application>Microsoft Office PowerPoint</Application>
  <PresentationFormat>On-screen Show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Аспект</vt:lpstr>
      <vt:lpstr>Հաշվետվություն Դասվար-դաստիարակների Եռամսյա վերապատրաստում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Հաշվետվություն Եռամսյա վերապատրաստում</dc:title>
  <dc:creator>Acer</dc:creator>
  <cp:lastModifiedBy>User</cp:lastModifiedBy>
  <cp:revision>118</cp:revision>
  <dcterms:created xsi:type="dcterms:W3CDTF">2013-05-08T09:48:22Z</dcterms:created>
  <dcterms:modified xsi:type="dcterms:W3CDTF">2013-05-11T14:06:49Z</dcterms:modified>
</cp:coreProperties>
</file>