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A025-7DBF-4474-AC27-9C4E0B5873FF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9990-8E9E-4F00-9215-66966145B4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A025-7DBF-4474-AC27-9C4E0B5873FF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9990-8E9E-4F00-9215-66966145B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A025-7DBF-4474-AC27-9C4E0B5873FF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9990-8E9E-4F00-9215-66966145B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A025-7DBF-4474-AC27-9C4E0B5873FF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9990-8E9E-4F00-9215-66966145B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A025-7DBF-4474-AC27-9C4E0B5873FF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949990-8E9E-4F00-9215-66966145B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A025-7DBF-4474-AC27-9C4E0B5873FF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9990-8E9E-4F00-9215-66966145B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A025-7DBF-4474-AC27-9C4E0B5873FF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9990-8E9E-4F00-9215-66966145B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A025-7DBF-4474-AC27-9C4E0B5873FF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9990-8E9E-4F00-9215-66966145B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A025-7DBF-4474-AC27-9C4E0B5873FF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9990-8E9E-4F00-9215-66966145B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A025-7DBF-4474-AC27-9C4E0B5873FF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9990-8E9E-4F00-9215-66966145B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A025-7DBF-4474-AC27-9C4E0B5873FF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9990-8E9E-4F00-9215-66966145B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38A025-7DBF-4474-AC27-9C4E0B5873FF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949990-8E9E-4F00-9215-66966145B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Դասվար-դաստիարակների</a:t>
            </a:r>
            <a:r>
              <a:rPr lang="en-US" dirty="0" smtClean="0"/>
              <a:t> </a:t>
            </a:r>
            <a:r>
              <a:rPr lang="en-US" dirty="0" err="1" smtClean="0"/>
              <a:t>եռամսյա</a:t>
            </a:r>
            <a:r>
              <a:rPr lang="en-US" dirty="0" smtClean="0"/>
              <a:t> </a:t>
            </a:r>
            <a:r>
              <a:rPr lang="en-US" dirty="0" err="1" smtClean="0"/>
              <a:t>վերապատրաստում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&lt;&lt;</a:t>
            </a:r>
            <a:r>
              <a:rPr lang="en-US" dirty="0" err="1" smtClean="0"/>
              <a:t>Մխիթար</a:t>
            </a:r>
            <a:r>
              <a:rPr lang="en-US" dirty="0" smtClean="0"/>
              <a:t> </a:t>
            </a:r>
            <a:r>
              <a:rPr lang="en-US" dirty="0" err="1" smtClean="0"/>
              <a:t>Սեբաստացի</a:t>
            </a:r>
            <a:r>
              <a:rPr lang="en-US" dirty="0" smtClean="0"/>
              <a:t>&gt;&gt;</a:t>
            </a:r>
            <a:r>
              <a:rPr lang="en-US" dirty="0" err="1" smtClean="0"/>
              <a:t>կրթահամալիրում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Մարդկային</a:t>
            </a:r>
            <a:r>
              <a:rPr lang="en-US" dirty="0" smtClean="0"/>
              <a:t> </a:t>
            </a:r>
            <a:r>
              <a:rPr lang="en-US" dirty="0" err="1" smtClean="0"/>
              <a:t>վերաբերմունք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Բարև</a:t>
            </a:r>
            <a:r>
              <a:rPr lang="en-US" dirty="0" smtClean="0"/>
              <a:t> </a:t>
            </a:r>
            <a:r>
              <a:rPr lang="en-US" dirty="0" err="1" smtClean="0"/>
              <a:t>Ձեզ</a:t>
            </a:r>
            <a:r>
              <a:rPr lang="en-US" dirty="0" smtClean="0"/>
              <a:t>, </a:t>
            </a:r>
            <a:r>
              <a:rPr lang="en-US" dirty="0" err="1" smtClean="0"/>
              <a:t>ես</a:t>
            </a:r>
            <a:r>
              <a:rPr lang="en-US" dirty="0" smtClean="0"/>
              <a:t> </a:t>
            </a:r>
            <a:r>
              <a:rPr lang="en-US" dirty="0" err="1" smtClean="0"/>
              <a:t>Նադյա</a:t>
            </a:r>
            <a:r>
              <a:rPr lang="en-US" dirty="0" smtClean="0"/>
              <a:t> </a:t>
            </a:r>
            <a:r>
              <a:rPr lang="en-US" dirty="0" err="1" smtClean="0"/>
              <a:t>Բաղդասարյանն</a:t>
            </a:r>
            <a:r>
              <a:rPr lang="en-US" dirty="0" smtClean="0"/>
              <a:t> </a:t>
            </a:r>
            <a:r>
              <a:rPr lang="en-US" dirty="0" err="1" smtClean="0"/>
              <a:t>եմ,ով</a:t>
            </a:r>
            <a:r>
              <a:rPr lang="en-US" dirty="0" smtClean="0"/>
              <a:t> </a:t>
            </a:r>
            <a:r>
              <a:rPr lang="en-US" dirty="0" err="1" smtClean="0"/>
              <a:t>մյուս</a:t>
            </a:r>
            <a:r>
              <a:rPr lang="en-US" dirty="0" smtClean="0"/>
              <a:t> </a:t>
            </a:r>
            <a:r>
              <a:rPr lang="en-US" dirty="0" err="1" smtClean="0"/>
              <a:t>բոլոր</a:t>
            </a:r>
            <a:r>
              <a:rPr lang="en-US" dirty="0" smtClean="0"/>
              <a:t> </a:t>
            </a:r>
            <a:r>
              <a:rPr lang="en-US" dirty="0" err="1" smtClean="0"/>
              <a:t>վերապատրաստվողների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 ,</a:t>
            </a:r>
            <a:r>
              <a:rPr lang="en-US" dirty="0" err="1" smtClean="0"/>
              <a:t>առաջին</a:t>
            </a:r>
            <a:r>
              <a:rPr lang="en-US" dirty="0" smtClean="0"/>
              <a:t> </a:t>
            </a:r>
            <a:r>
              <a:rPr lang="en-US" dirty="0" err="1" smtClean="0"/>
              <a:t>իսկ</a:t>
            </a:r>
            <a:r>
              <a:rPr lang="en-US" dirty="0" smtClean="0"/>
              <a:t> </a:t>
            </a:r>
            <a:r>
              <a:rPr lang="en-US" dirty="0" err="1" smtClean="0"/>
              <a:t>րոպեից</a:t>
            </a:r>
            <a:r>
              <a:rPr lang="en-US" dirty="0" smtClean="0"/>
              <a:t>  </a:t>
            </a:r>
            <a:r>
              <a:rPr lang="en-US" dirty="0" err="1" smtClean="0"/>
              <a:t>ջերմություն</a:t>
            </a:r>
            <a:r>
              <a:rPr lang="en-US" dirty="0" smtClean="0"/>
              <a:t> </a:t>
            </a:r>
            <a:r>
              <a:rPr lang="en-US" dirty="0" err="1" smtClean="0"/>
              <a:t>ու</a:t>
            </a:r>
            <a:r>
              <a:rPr lang="en-US" dirty="0" smtClean="0"/>
              <a:t> </a:t>
            </a:r>
            <a:r>
              <a:rPr lang="en-US" dirty="0" err="1" smtClean="0"/>
              <a:t>ամենակարևորը</a:t>
            </a:r>
            <a:r>
              <a:rPr lang="en-US" dirty="0" smtClean="0"/>
              <a:t> </a:t>
            </a:r>
            <a:r>
              <a:rPr lang="en-US" dirty="0" err="1" smtClean="0"/>
              <a:t>մարդկային</a:t>
            </a:r>
            <a:r>
              <a:rPr lang="en-US" dirty="0" smtClean="0"/>
              <a:t> </a:t>
            </a:r>
            <a:r>
              <a:rPr lang="en-US" dirty="0" err="1" smtClean="0"/>
              <a:t>վերաբերմունք</a:t>
            </a:r>
            <a:r>
              <a:rPr lang="en-US" dirty="0" smtClean="0"/>
              <a:t> </a:t>
            </a:r>
            <a:r>
              <a:rPr lang="en-US" dirty="0" err="1" smtClean="0"/>
              <a:t>ստացանք:Հիմա</a:t>
            </a:r>
            <a:r>
              <a:rPr lang="en-US" dirty="0" smtClean="0"/>
              <a:t> </a:t>
            </a:r>
            <a:r>
              <a:rPr lang="en-US" dirty="0" err="1" smtClean="0"/>
              <a:t>եմ</a:t>
            </a:r>
            <a:r>
              <a:rPr lang="en-US" dirty="0" smtClean="0"/>
              <a:t> </a:t>
            </a:r>
            <a:r>
              <a:rPr lang="en-US" dirty="0" err="1" smtClean="0"/>
              <a:t>հասկանում</a:t>
            </a:r>
            <a:r>
              <a:rPr lang="en-US" dirty="0" smtClean="0"/>
              <a:t> ,</a:t>
            </a:r>
            <a:r>
              <a:rPr lang="en-US" dirty="0" err="1" smtClean="0"/>
              <a:t>թե</a:t>
            </a:r>
            <a:r>
              <a:rPr lang="en-US" dirty="0" smtClean="0"/>
              <a:t> </a:t>
            </a:r>
            <a:r>
              <a:rPr lang="en-US" dirty="0" err="1" smtClean="0"/>
              <a:t>ի՞նչու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Ձեր</a:t>
            </a:r>
            <a:r>
              <a:rPr lang="en-US" dirty="0" smtClean="0"/>
              <a:t> </a:t>
            </a:r>
            <a:r>
              <a:rPr lang="en-US" dirty="0" err="1" smtClean="0"/>
              <a:t>դասավանդողնրն</a:t>
            </a:r>
            <a:r>
              <a:rPr lang="en-US" dirty="0" smtClean="0"/>
              <a:t> </a:t>
            </a:r>
            <a:r>
              <a:rPr lang="en-US" dirty="0" err="1" smtClean="0"/>
              <a:t>ու</a:t>
            </a:r>
            <a:r>
              <a:rPr lang="en-US" dirty="0" smtClean="0"/>
              <a:t> </a:t>
            </a:r>
            <a:r>
              <a:rPr lang="en-US" dirty="0" err="1" smtClean="0"/>
              <a:t>սովորողները</a:t>
            </a:r>
            <a:r>
              <a:rPr lang="en-US" dirty="0" smtClean="0"/>
              <a:t> </a:t>
            </a:r>
            <a:r>
              <a:rPr lang="en-US" dirty="0" err="1" smtClean="0"/>
              <a:t>տարբերվում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Ապագայի</a:t>
            </a:r>
            <a:r>
              <a:rPr lang="en-US" dirty="0" smtClean="0"/>
              <a:t> </a:t>
            </a:r>
            <a:r>
              <a:rPr lang="en-US" dirty="0" err="1" smtClean="0"/>
              <a:t>կրթահամալիր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/>
              <a:t>Եթե</a:t>
            </a:r>
            <a:r>
              <a:rPr lang="en-US" dirty="0" smtClean="0"/>
              <a:t>  </a:t>
            </a:r>
            <a:r>
              <a:rPr lang="en-US" dirty="0" err="1" smtClean="0"/>
              <a:t>վերնագիրս</a:t>
            </a:r>
            <a:r>
              <a:rPr lang="en-US" dirty="0" smtClean="0"/>
              <a:t>   </a:t>
            </a:r>
            <a:r>
              <a:rPr lang="en-US" dirty="0" err="1" smtClean="0"/>
              <a:t>զարմացրեց,պարզաբանեմ.ինձ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/>
              <a:t>ձ</a:t>
            </a:r>
            <a:r>
              <a:rPr lang="en-US" dirty="0" err="1" smtClean="0"/>
              <a:t>եր</a:t>
            </a:r>
            <a:r>
              <a:rPr lang="en-US" dirty="0" smtClean="0"/>
              <a:t> </a:t>
            </a:r>
            <a:r>
              <a:rPr lang="en-US" dirty="0" err="1" smtClean="0"/>
              <a:t>կրթահամալիրում</a:t>
            </a:r>
            <a:r>
              <a:rPr lang="en-US" dirty="0" smtClean="0"/>
              <a:t>   </a:t>
            </a:r>
            <a:r>
              <a:rPr lang="en-US" dirty="0" err="1" smtClean="0"/>
              <a:t>անցկացրած</a:t>
            </a:r>
            <a:r>
              <a:rPr lang="en-US" dirty="0" smtClean="0"/>
              <a:t>  </a:t>
            </a:r>
            <a:r>
              <a:rPr lang="en-US" dirty="0" err="1" smtClean="0"/>
              <a:t>օրերը</a:t>
            </a:r>
            <a:r>
              <a:rPr lang="en-US" dirty="0" smtClean="0"/>
              <a:t>  </a:t>
            </a:r>
            <a:r>
              <a:rPr lang="en-US" dirty="0" err="1" smtClean="0"/>
              <a:t>ուղղակի</a:t>
            </a:r>
            <a:r>
              <a:rPr lang="en-US" dirty="0" smtClean="0"/>
              <a:t>  </a:t>
            </a:r>
            <a:r>
              <a:rPr lang="en-US" dirty="0" err="1" smtClean="0"/>
              <a:t>հեղափոխություն</a:t>
            </a:r>
            <a:r>
              <a:rPr lang="en-US" dirty="0" smtClean="0"/>
              <a:t> </a:t>
            </a:r>
            <a:r>
              <a:rPr lang="en-US" dirty="0" err="1" smtClean="0"/>
              <a:t>էր</a:t>
            </a:r>
            <a:r>
              <a:rPr lang="en-US" dirty="0" smtClean="0"/>
              <a:t>: </a:t>
            </a:r>
            <a:r>
              <a:rPr lang="en-US" dirty="0" err="1" smtClean="0"/>
              <a:t>Գիտեք</a:t>
            </a:r>
            <a:r>
              <a:rPr lang="en-US" dirty="0" smtClean="0"/>
              <a:t> </a:t>
            </a:r>
            <a:r>
              <a:rPr lang="en-US" dirty="0" err="1" smtClean="0"/>
              <a:t>սովորել</a:t>
            </a:r>
            <a:r>
              <a:rPr lang="en-US" dirty="0" smtClean="0"/>
              <a:t>  </a:t>
            </a:r>
            <a:r>
              <a:rPr lang="en-US" dirty="0" err="1" smtClean="0"/>
              <a:t>եմ</a:t>
            </a:r>
            <a:r>
              <a:rPr lang="en-US" dirty="0" smtClean="0"/>
              <a:t> &lt;&lt;</a:t>
            </a:r>
            <a:r>
              <a:rPr lang="en-US" dirty="0" err="1" smtClean="0"/>
              <a:t>սովորական</a:t>
            </a:r>
            <a:r>
              <a:rPr lang="en-US" dirty="0" smtClean="0"/>
              <a:t>&gt;&gt;</a:t>
            </a:r>
            <a:r>
              <a:rPr lang="en-US" dirty="0" err="1" smtClean="0"/>
              <a:t>դպրոցում</a:t>
            </a:r>
            <a:r>
              <a:rPr lang="en-US" dirty="0" smtClean="0"/>
              <a:t>  </a:t>
            </a:r>
            <a:r>
              <a:rPr lang="en-US" dirty="0" err="1" smtClean="0"/>
              <a:t>ու</a:t>
            </a:r>
            <a:r>
              <a:rPr lang="en-US" dirty="0" smtClean="0"/>
              <a:t> </a:t>
            </a:r>
            <a:r>
              <a:rPr lang="en-US" dirty="0" err="1" smtClean="0"/>
              <a:t>ինչ</a:t>
            </a:r>
            <a:r>
              <a:rPr lang="en-US" dirty="0" smtClean="0"/>
              <a:t> </a:t>
            </a:r>
            <a:r>
              <a:rPr lang="en-US" dirty="0" err="1" smtClean="0"/>
              <a:t>մտել</a:t>
            </a:r>
            <a:r>
              <a:rPr lang="en-US" dirty="0" smtClean="0"/>
              <a:t> </a:t>
            </a:r>
            <a:r>
              <a:rPr lang="en-US" dirty="0" err="1" smtClean="0"/>
              <a:t>եմ</a:t>
            </a:r>
            <a:r>
              <a:rPr lang="en-US" dirty="0" smtClean="0"/>
              <a:t> </a:t>
            </a:r>
            <a:r>
              <a:rPr lang="en-US" dirty="0" err="1" smtClean="0"/>
              <a:t>ձեր</a:t>
            </a:r>
            <a:r>
              <a:rPr lang="en-US" dirty="0" smtClean="0"/>
              <a:t> </a:t>
            </a:r>
            <a:r>
              <a:rPr lang="en-US" dirty="0" err="1" smtClean="0"/>
              <a:t>միջավայր</a:t>
            </a:r>
            <a:r>
              <a:rPr lang="en-US" dirty="0" smtClean="0"/>
              <a:t> </a:t>
            </a:r>
            <a:r>
              <a:rPr lang="en-US" dirty="0" err="1" smtClean="0"/>
              <a:t>անընդհատ</a:t>
            </a:r>
            <a:r>
              <a:rPr lang="en-US" dirty="0" smtClean="0"/>
              <a:t> </a:t>
            </a:r>
            <a:r>
              <a:rPr lang="en-US" dirty="0" err="1" smtClean="0"/>
              <a:t>համեմատականներ</a:t>
            </a:r>
            <a:r>
              <a:rPr lang="en-US" dirty="0" smtClean="0"/>
              <a:t> </a:t>
            </a:r>
            <a:r>
              <a:rPr lang="en-US" dirty="0" err="1" smtClean="0"/>
              <a:t>եմ</a:t>
            </a:r>
            <a:r>
              <a:rPr lang="en-US" dirty="0" smtClean="0"/>
              <a:t> </a:t>
            </a:r>
            <a:r>
              <a:rPr lang="en-US" dirty="0" err="1" smtClean="0"/>
              <a:t>տանում,բայց</a:t>
            </a:r>
            <a:r>
              <a:rPr lang="en-US" dirty="0" smtClean="0"/>
              <a:t> </a:t>
            </a:r>
            <a:r>
              <a:rPr lang="en-US" dirty="0" err="1" smtClean="0"/>
              <a:t>հիմա</a:t>
            </a:r>
            <a:r>
              <a:rPr lang="en-US" dirty="0" smtClean="0"/>
              <a:t> </a:t>
            </a:r>
            <a:r>
              <a:rPr lang="en-US" dirty="0" err="1" smtClean="0"/>
              <a:t>համոզված</a:t>
            </a:r>
            <a:r>
              <a:rPr lang="en-US" dirty="0" smtClean="0"/>
              <a:t>  </a:t>
            </a:r>
            <a:r>
              <a:rPr lang="en-US" dirty="0" err="1" smtClean="0"/>
              <a:t>եմ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ծանոթացել</a:t>
            </a:r>
            <a:r>
              <a:rPr lang="en-US" dirty="0" smtClean="0"/>
              <a:t> </a:t>
            </a:r>
            <a:r>
              <a:rPr lang="en-US" dirty="0" err="1" smtClean="0"/>
              <a:t>եմ</a:t>
            </a:r>
            <a:r>
              <a:rPr lang="en-US" dirty="0" smtClean="0"/>
              <a:t> </a:t>
            </a:r>
            <a:r>
              <a:rPr lang="en-US" dirty="0" err="1" smtClean="0"/>
              <a:t>մեր</a:t>
            </a:r>
            <a:r>
              <a:rPr lang="en-US" dirty="0" smtClean="0"/>
              <a:t> </a:t>
            </a:r>
            <a:r>
              <a:rPr lang="en-US" dirty="0" err="1" smtClean="0"/>
              <a:t>ապագայի</a:t>
            </a:r>
            <a:r>
              <a:rPr lang="en-US" dirty="0" smtClean="0"/>
              <a:t> </a:t>
            </a:r>
            <a:r>
              <a:rPr lang="en-US" dirty="0" err="1" smtClean="0"/>
              <a:t>հանրակրթական</a:t>
            </a:r>
            <a:r>
              <a:rPr lang="en-US" dirty="0" smtClean="0"/>
              <a:t> </a:t>
            </a:r>
            <a:r>
              <a:rPr lang="en-US" dirty="0" err="1" smtClean="0"/>
              <a:t>դպրոցների</a:t>
            </a:r>
            <a:r>
              <a:rPr lang="en-US" dirty="0" smtClean="0"/>
              <a:t> </a:t>
            </a:r>
            <a:r>
              <a:rPr lang="en-US" dirty="0" err="1" smtClean="0"/>
              <a:t>առաջին</a:t>
            </a:r>
            <a:r>
              <a:rPr lang="en-US" dirty="0" smtClean="0"/>
              <a:t> </a:t>
            </a:r>
            <a:r>
              <a:rPr lang="en-US" dirty="0" err="1" smtClean="0"/>
              <a:t>օրինակին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Ամեն</a:t>
            </a:r>
            <a:r>
              <a:rPr lang="en-US" dirty="0" smtClean="0"/>
              <a:t> </a:t>
            </a:r>
            <a:r>
              <a:rPr lang="en-US" dirty="0" err="1" smtClean="0"/>
              <a:t>ինչ</a:t>
            </a:r>
            <a:r>
              <a:rPr lang="en-US" dirty="0" smtClean="0"/>
              <a:t> </a:t>
            </a:r>
            <a:r>
              <a:rPr lang="en-US" dirty="0" err="1" smtClean="0"/>
              <a:t>սկսվում</a:t>
            </a:r>
            <a:r>
              <a:rPr lang="en-US" dirty="0" smtClean="0"/>
              <a:t> է </a:t>
            </a:r>
            <a:r>
              <a:rPr lang="en-US" dirty="0" err="1" smtClean="0"/>
              <a:t>ներսի</a:t>
            </a:r>
            <a:r>
              <a:rPr lang="en-US" dirty="0" smtClean="0"/>
              <a:t> </a:t>
            </a:r>
            <a:r>
              <a:rPr lang="en-US" dirty="0" err="1" smtClean="0"/>
              <a:t>մթնոլոռտից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Եռամսյա</a:t>
            </a:r>
            <a:r>
              <a:rPr lang="en-US" sz="2400" dirty="0" smtClean="0"/>
              <a:t> </a:t>
            </a:r>
            <a:r>
              <a:rPr lang="en-US" sz="2400" dirty="0" err="1" smtClean="0"/>
              <a:t>վերապատրաստումն</a:t>
            </a:r>
            <a:r>
              <a:rPr lang="en-US" sz="2400" dirty="0" smtClean="0"/>
              <a:t> </a:t>
            </a:r>
            <a:r>
              <a:rPr lang="en-US" sz="2400" dirty="0" err="1" smtClean="0"/>
              <a:t>անցավ</a:t>
            </a:r>
            <a:r>
              <a:rPr lang="en-US" sz="2400" dirty="0" smtClean="0"/>
              <a:t> </a:t>
            </a:r>
            <a:r>
              <a:rPr lang="en-US" sz="2400" dirty="0" err="1" smtClean="0"/>
              <a:t>շատ</a:t>
            </a:r>
            <a:r>
              <a:rPr lang="en-US" sz="2400" dirty="0" smtClean="0"/>
              <a:t> </a:t>
            </a:r>
            <a:r>
              <a:rPr lang="en-US" sz="2400" dirty="0" err="1" smtClean="0"/>
              <a:t>հագեցած:Երաժշտության</a:t>
            </a:r>
            <a:r>
              <a:rPr lang="en-US" sz="2400" dirty="0" smtClean="0"/>
              <a:t> </a:t>
            </a:r>
            <a:r>
              <a:rPr lang="en-US" sz="2400" dirty="0" err="1" smtClean="0"/>
              <a:t>դասերն</a:t>
            </a:r>
            <a:r>
              <a:rPr lang="en-US" sz="2400" dirty="0" smtClean="0"/>
              <a:t> </a:t>
            </a:r>
            <a:r>
              <a:rPr lang="en-US" sz="2400" dirty="0" err="1" smtClean="0"/>
              <a:t>տիկին</a:t>
            </a:r>
            <a:r>
              <a:rPr lang="en-US" sz="2400" dirty="0" smtClean="0"/>
              <a:t> </a:t>
            </a:r>
            <a:r>
              <a:rPr lang="en-US" sz="2400" dirty="0" err="1" smtClean="0"/>
              <a:t>Մարինեի</a:t>
            </a:r>
            <a:r>
              <a:rPr lang="en-US" sz="2400" dirty="0" smtClean="0"/>
              <a:t> </a:t>
            </a:r>
            <a:r>
              <a:rPr lang="en-US" sz="2400" dirty="0" err="1" smtClean="0"/>
              <a:t>ու</a:t>
            </a:r>
            <a:r>
              <a:rPr lang="en-US" sz="2400" dirty="0" smtClean="0"/>
              <a:t> </a:t>
            </a:r>
            <a:r>
              <a:rPr lang="en-US" sz="2400" dirty="0" err="1" smtClean="0"/>
              <a:t>տիկին</a:t>
            </a:r>
            <a:r>
              <a:rPr lang="en-US" sz="2400" dirty="0" smtClean="0"/>
              <a:t> </a:t>
            </a:r>
            <a:r>
              <a:rPr lang="en-US" sz="2400" dirty="0" err="1" smtClean="0"/>
              <a:t>Սոֆայի</a:t>
            </a:r>
            <a:r>
              <a:rPr lang="en-US" sz="2400" dirty="0" smtClean="0"/>
              <a:t> </a:t>
            </a:r>
            <a:r>
              <a:rPr lang="en-US" sz="2400" dirty="0" err="1" smtClean="0"/>
              <a:t>հետ</a:t>
            </a:r>
            <a:r>
              <a:rPr lang="en-US" sz="2400" dirty="0" smtClean="0"/>
              <a:t> </a:t>
            </a:r>
            <a:r>
              <a:rPr lang="en-US" sz="2400" dirty="0" err="1" smtClean="0"/>
              <a:t>օր</a:t>
            </a:r>
            <a:r>
              <a:rPr lang="en-US" sz="2400" dirty="0" smtClean="0"/>
              <a:t> –</a:t>
            </a:r>
            <a:r>
              <a:rPr lang="en-US" sz="2400" dirty="0" err="1" smtClean="0"/>
              <a:t>օրի</a:t>
            </a:r>
            <a:r>
              <a:rPr lang="en-US" sz="2400" dirty="0" smtClean="0"/>
              <a:t> </a:t>
            </a:r>
            <a:r>
              <a:rPr lang="en-US" sz="2400" dirty="0" err="1" smtClean="0"/>
              <a:t>ավելի</a:t>
            </a:r>
            <a:r>
              <a:rPr lang="en-US" sz="2400" dirty="0" smtClean="0"/>
              <a:t> </a:t>
            </a:r>
            <a:r>
              <a:rPr lang="en-US" sz="2400" dirty="0" err="1" smtClean="0"/>
              <a:t>էին</a:t>
            </a:r>
            <a:r>
              <a:rPr lang="en-US" sz="2400" dirty="0" smtClean="0"/>
              <a:t> </a:t>
            </a:r>
            <a:r>
              <a:rPr lang="en-US" sz="2400" dirty="0" err="1" smtClean="0"/>
              <a:t>հիացնում:Երեխային</a:t>
            </a:r>
            <a:r>
              <a:rPr lang="en-US" sz="2400" dirty="0" smtClean="0"/>
              <a:t> </a:t>
            </a:r>
            <a:r>
              <a:rPr lang="en-US" sz="2400" dirty="0" err="1" smtClean="0"/>
              <a:t>բնորոշ</a:t>
            </a:r>
            <a:r>
              <a:rPr lang="en-US" sz="2400" dirty="0" smtClean="0"/>
              <a:t> </a:t>
            </a:r>
            <a:r>
              <a:rPr lang="en-US" sz="2400" dirty="0" err="1" smtClean="0"/>
              <a:t>խանդավառությամբ</a:t>
            </a:r>
            <a:r>
              <a:rPr lang="en-US" sz="2400" dirty="0" smtClean="0"/>
              <a:t> </a:t>
            </a:r>
            <a:r>
              <a:rPr lang="en-US" sz="2400" dirty="0" err="1" smtClean="0"/>
              <a:t>պատրաստվեցինք</a:t>
            </a:r>
            <a:r>
              <a:rPr lang="en-US" sz="2400" dirty="0" smtClean="0"/>
              <a:t>  &lt;&lt;</a:t>
            </a:r>
            <a:r>
              <a:rPr lang="en-US" sz="2400" dirty="0" err="1" smtClean="0"/>
              <a:t>զատկական</a:t>
            </a:r>
            <a:r>
              <a:rPr lang="en-US" sz="2400" dirty="0" smtClean="0"/>
              <a:t> </a:t>
            </a:r>
            <a:r>
              <a:rPr lang="en-US" sz="2400" dirty="0" err="1" smtClean="0"/>
              <a:t>ծեսի</a:t>
            </a:r>
            <a:r>
              <a:rPr lang="en-US" sz="2400" dirty="0" smtClean="0"/>
              <a:t>&gt;&gt;,</a:t>
            </a:r>
            <a:r>
              <a:rPr lang="en-US" sz="2400" dirty="0" err="1" smtClean="0"/>
              <a:t>սովորեցինք</a:t>
            </a:r>
            <a:r>
              <a:rPr lang="en-US" sz="2400" dirty="0" smtClean="0"/>
              <a:t> </a:t>
            </a:r>
            <a:r>
              <a:rPr lang="en-US" sz="2400" dirty="0" err="1" smtClean="0"/>
              <a:t>երեխաների</a:t>
            </a:r>
            <a:r>
              <a:rPr lang="en-US" sz="2400" dirty="0" smtClean="0"/>
              <a:t> </a:t>
            </a:r>
            <a:r>
              <a:rPr lang="en-US" sz="2400" dirty="0" err="1" smtClean="0"/>
              <a:t>մեջ</a:t>
            </a:r>
            <a:r>
              <a:rPr lang="en-US" sz="2400" dirty="0" smtClean="0"/>
              <a:t> </a:t>
            </a:r>
            <a:r>
              <a:rPr lang="en-US" sz="2400" dirty="0" err="1" smtClean="0"/>
              <a:t>ազգայինը</a:t>
            </a:r>
            <a:r>
              <a:rPr lang="en-US" sz="2400" dirty="0" smtClean="0"/>
              <a:t> </a:t>
            </a:r>
            <a:r>
              <a:rPr lang="en-US" sz="2400" dirty="0" err="1" smtClean="0"/>
              <a:t>սերմանել,թռնոցիներով,հաշվելիներով,տարբեր</a:t>
            </a:r>
            <a:r>
              <a:rPr lang="en-US" sz="2400" dirty="0" smtClean="0"/>
              <a:t> </a:t>
            </a:r>
            <a:r>
              <a:rPr lang="en-US" sz="2400" dirty="0" err="1" smtClean="0"/>
              <a:t>պարերգերով</a:t>
            </a:r>
            <a:r>
              <a:rPr lang="en-US" sz="2400" dirty="0" smtClean="0"/>
              <a:t> </a:t>
            </a:r>
            <a:r>
              <a:rPr lang="en-US" sz="2400" dirty="0" err="1" smtClean="0"/>
              <a:t>հագեցնել</a:t>
            </a:r>
            <a:r>
              <a:rPr lang="en-US" sz="2400" dirty="0" smtClean="0"/>
              <a:t> </a:t>
            </a:r>
            <a:r>
              <a:rPr lang="en-US" sz="2400" dirty="0" err="1" smtClean="0"/>
              <a:t>երգի</a:t>
            </a:r>
            <a:r>
              <a:rPr lang="en-US" sz="2400" dirty="0" smtClean="0"/>
              <a:t> </a:t>
            </a:r>
            <a:r>
              <a:rPr lang="en-US" sz="2400" dirty="0" err="1" smtClean="0"/>
              <a:t>դասաժամը:Հիմա</a:t>
            </a:r>
            <a:r>
              <a:rPr lang="en-US" sz="2400" dirty="0" smtClean="0"/>
              <a:t> </a:t>
            </a:r>
            <a:r>
              <a:rPr lang="en-US" sz="2400" dirty="0" err="1" smtClean="0"/>
              <a:t>իմ</a:t>
            </a:r>
            <a:r>
              <a:rPr lang="en-US" sz="2400" dirty="0" smtClean="0"/>
              <a:t> </a:t>
            </a:r>
            <a:r>
              <a:rPr lang="en-US" sz="2400" dirty="0" err="1" smtClean="0"/>
              <a:t>երեխաների</a:t>
            </a:r>
            <a:r>
              <a:rPr lang="en-US" sz="2400" dirty="0" smtClean="0"/>
              <a:t> </a:t>
            </a:r>
            <a:r>
              <a:rPr lang="en-US" sz="2400" dirty="0" err="1" smtClean="0"/>
              <a:t>հետ</a:t>
            </a:r>
            <a:r>
              <a:rPr lang="en-US" sz="2400" dirty="0" smtClean="0"/>
              <a:t> </a:t>
            </a:r>
            <a:r>
              <a:rPr lang="en-US" sz="2400" dirty="0" err="1" smtClean="0"/>
              <a:t>ազգային</a:t>
            </a:r>
            <a:r>
              <a:rPr lang="en-US" sz="2400" dirty="0" smtClean="0"/>
              <a:t> </a:t>
            </a:r>
            <a:r>
              <a:rPr lang="en-US" sz="2400" dirty="0" err="1" smtClean="0"/>
              <a:t>խաղիկներ</a:t>
            </a:r>
            <a:r>
              <a:rPr lang="en-US" sz="2400" dirty="0" smtClean="0"/>
              <a:t> </a:t>
            </a:r>
            <a:r>
              <a:rPr lang="en-US" sz="2400" dirty="0" err="1" smtClean="0"/>
              <a:t>եմ</a:t>
            </a:r>
            <a:r>
              <a:rPr lang="en-US" sz="2400" dirty="0" smtClean="0"/>
              <a:t> </a:t>
            </a:r>
            <a:r>
              <a:rPr lang="en-US" sz="2400" dirty="0" err="1" smtClean="0"/>
              <a:t>երգում</a:t>
            </a:r>
            <a:r>
              <a:rPr lang="en-US" sz="2400" dirty="0" smtClean="0"/>
              <a:t> </a:t>
            </a:r>
            <a:r>
              <a:rPr lang="en-US" sz="2400" dirty="0" err="1" smtClean="0"/>
              <a:t>ու</a:t>
            </a:r>
            <a:r>
              <a:rPr lang="en-US" sz="2400" dirty="0" smtClean="0"/>
              <a:t> </a:t>
            </a:r>
            <a:r>
              <a:rPr lang="en-US" sz="2400" dirty="0" err="1" smtClean="0"/>
              <a:t>բեմադրած</a:t>
            </a:r>
            <a:r>
              <a:rPr lang="en-US" sz="2400" dirty="0" smtClean="0"/>
              <a:t> </a:t>
            </a:r>
            <a:r>
              <a:rPr lang="en-US" sz="2400" dirty="0" err="1" smtClean="0"/>
              <a:t>խաղում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1020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Երեխան</a:t>
            </a:r>
            <a:r>
              <a:rPr lang="en-US" dirty="0" smtClean="0"/>
              <a:t> </a:t>
            </a:r>
            <a:r>
              <a:rPr lang="en-US" dirty="0" err="1" smtClean="0"/>
              <a:t>ունի</a:t>
            </a:r>
            <a:r>
              <a:rPr lang="en-US" dirty="0" smtClean="0"/>
              <a:t> </a:t>
            </a:r>
            <a:r>
              <a:rPr lang="en-US" dirty="0" err="1" smtClean="0"/>
              <a:t>խոսելու</a:t>
            </a:r>
            <a:r>
              <a:rPr lang="en-US" dirty="0" smtClean="0"/>
              <a:t> </a:t>
            </a:r>
            <a:r>
              <a:rPr lang="en-US" dirty="0" err="1" smtClean="0"/>
              <a:t>իրավունք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Տիկին</a:t>
            </a:r>
            <a:r>
              <a:rPr lang="en-US" dirty="0" smtClean="0"/>
              <a:t> </a:t>
            </a:r>
            <a:r>
              <a:rPr lang="en-US" dirty="0" err="1" smtClean="0"/>
              <a:t>Գայանե</a:t>
            </a:r>
            <a:r>
              <a:rPr lang="en-US" dirty="0" smtClean="0"/>
              <a:t> </a:t>
            </a:r>
            <a:r>
              <a:rPr lang="en-US" dirty="0" err="1" smtClean="0"/>
              <a:t>Թերզյանը</a:t>
            </a:r>
            <a:r>
              <a:rPr lang="en-US" dirty="0" smtClean="0"/>
              <a:t> </a:t>
            </a:r>
            <a:r>
              <a:rPr lang="en-US" dirty="0" err="1" smtClean="0"/>
              <a:t>մեզ</a:t>
            </a:r>
            <a:r>
              <a:rPr lang="en-US" dirty="0" smtClean="0"/>
              <a:t> </a:t>
            </a:r>
            <a:r>
              <a:rPr lang="en-US" dirty="0" err="1" smtClean="0"/>
              <a:t>շատ</a:t>
            </a:r>
            <a:r>
              <a:rPr lang="en-US" dirty="0" smtClean="0"/>
              <a:t> </a:t>
            </a:r>
            <a:r>
              <a:rPr lang="en-US" dirty="0" err="1" smtClean="0"/>
              <a:t>խորհուրդներ</a:t>
            </a:r>
            <a:r>
              <a:rPr lang="en-US" dirty="0" smtClean="0"/>
              <a:t> </a:t>
            </a:r>
            <a:r>
              <a:rPr lang="en-US" dirty="0" err="1" smtClean="0"/>
              <a:t>տվեց,թե</a:t>
            </a:r>
            <a:r>
              <a:rPr lang="en-US" dirty="0" smtClean="0"/>
              <a:t> </a:t>
            </a:r>
            <a:r>
              <a:rPr lang="en-US" dirty="0" err="1" smtClean="0"/>
              <a:t>ինչպես</a:t>
            </a:r>
            <a:r>
              <a:rPr lang="en-US" dirty="0" smtClean="0"/>
              <a:t> </a:t>
            </a:r>
            <a:r>
              <a:rPr lang="en-US" dirty="0" err="1" smtClean="0"/>
              <a:t>կառուցել</a:t>
            </a:r>
            <a:r>
              <a:rPr lang="en-US" dirty="0" smtClean="0"/>
              <a:t> </a:t>
            </a:r>
            <a:r>
              <a:rPr lang="en-US" dirty="0" err="1" smtClean="0"/>
              <a:t>դասաժամը</a:t>
            </a:r>
            <a:r>
              <a:rPr lang="en-US" dirty="0" smtClean="0"/>
              <a:t> և </a:t>
            </a:r>
            <a:r>
              <a:rPr lang="en-US" dirty="0" err="1" smtClean="0"/>
              <a:t>խմբային</a:t>
            </a:r>
            <a:r>
              <a:rPr lang="en-US" dirty="0" smtClean="0"/>
              <a:t> </a:t>
            </a:r>
            <a:r>
              <a:rPr lang="en-US" dirty="0" err="1" smtClean="0"/>
              <a:t>աշխատանքի</a:t>
            </a:r>
            <a:r>
              <a:rPr lang="en-US" dirty="0" smtClean="0"/>
              <a:t> </a:t>
            </a:r>
            <a:r>
              <a:rPr lang="en-US" dirty="0" err="1" smtClean="0"/>
              <a:t>շնորհիվ</a:t>
            </a:r>
            <a:r>
              <a:rPr lang="en-US" dirty="0" smtClean="0"/>
              <a:t> </a:t>
            </a:r>
            <a:r>
              <a:rPr lang="en-US" dirty="0" err="1" smtClean="0"/>
              <a:t>թույլ</a:t>
            </a:r>
            <a:r>
              <a:rPr lang="en-US" dirty="0" smtClean="0"/>
              <a:t> </a:t>
            </a:r>
            <a:r>
              <a:rPr lang="en-US" dirty="0" err="1" smtClean="0"/>
              <a:t>տալ</a:t>
            </a:r>
            <a:r>
              <a:rPr lang="en-US" dirty="0" smtClean="0"/>
              <a:t> </a:t>
            </a:r>
            <a:r>
              <a:rPr lang="en-US" dirty="0" err="1" smtClean="0"/>
              <a:t>խոսել</a:t>
            </a:r>
            <a:r>
              <a:rPr lang="en-US" dirty="0" smtClean="0"/>
              <a:t> </a:t>
            </a:r>
            <a:r>
              <a:rPr lang="en-US" dirty="0" err="1" smtClean="0"/>
              <a:t>երեխային:Տիկին</a:t>
            </a:r>
            <a:r>
              <a:rPr lang="en-US" dirty="0" smtClean="0"/>
              <a:t> </a:t>
            </a:r>
            <a:r>
              <a:rPr lang="en-US" dirty="0" err="1" smtClean="0"/>
              <a:t>Թերզյանը</a:t>
            </a:r>
            <a:r>
              <a:rPr lang="en-US" dirty="0" smtClean="0"/>
              <a:t>  </a:t>
            </a:r>
            <a:r>
              <a:rPr lang="en-US" dirty="0" err="1" smtClean="0"/>
              <a:t>շատ</a:t>
            </a:r>
            <a:r>
              <a:rPr lang="en-US" dirty="0" smtClean="0"/>
              <a:t> </a:t>
            </a:r>
            <a:r>
              <a:rPr lang="en-US" dirty="0" err="1" smtClean="0"/>
              <a:t>դյուրին</a:t>
            </a:r>
            <a:r>
              <a:rPr lang="en-US" dirty="0" smtClean="0"/>
              <a:t> </a:t>
            </a:r>
            <a:r>
              <a:rPr lang="en-US" dirty="0" err="1" smtClean="0"/>
              <a:t>ծանոթացրեց</a:t>
            </a:r>
            <a:r>
              <a:rPr lang="en-US" dirty="0" smtClean="0"/>
              <a:t>  </a:t>
            </a:r>
            <a:r>
              <a:rPr lang="en-US" dirty="0" err="1" smtClean="0"/>
              <a:t>դասավանդողի</a:t>
            </a:r>
            <a:r>
              <a:rPr lang="en-US" dirty="0" smtClean="0"/>
              <a:t> </a:t>
            </a:r>
            <a:r>
              <a:rPr lang="en-US" dirty="0" err="1" smtClean="0"/>
              <a:t>ու</a:t>
            </a:r>
            <a:r>
              <a:rPr lang="en-US" dirty="0" smtClean="0"/>
              <a:t> </a:t>
            </a:r>
            <a:r>
              <a:rPr lang="en-US" dirty="0" err="1" smtClean="0"/>
              <a:t>սովորողի</a:t>
            </a:r>
            <a:r>
              <a:rPr lang="en-US" dirty="0" smtClean="0"/>
              <a:t> </a:t>
            </a:r>
            <a:r>
              <a:rPr lang="en-US" dirty="0" err="1" smtClean="0"/>
              <a:t>իրավունքներին</a:t>
            </a:r>
            <a:r>
              <a:rPr lang="en-US" dirty="0" smtClean="0"/>
              <a:t> </a:t>
            </a:r>
            <a:r>
              <a:rPr lang="en-US" dirty="0" err="1" smtClean="0"/>
              <a:t>ու</a:t>
            </a:r>
            <a:r>
              <a:rPr lang="en-US" dirty="0" smtClean="0"/>
              <a:t> </a:t>
            </a:r>
            <a:r>
              <a:rPr lang="en-US" dirty="0" err="1" smtClean="0"/>
              <a:t>պարտականություններին:Ծանոթացանք</a:t>
            </a:r>
            <a:r>
              <a:rPr lang="en-US" dirty="0" smtClean="0"/>
              <a:t> &lt;&lt;</a:t>
            </a:r>
            <a:r>
              <a:rPr lang="en-US" dirty="0" err="1" smtClean="0"/>
              <a:t>մեկ</a:t>
            </a:r>
            <a:r>
              <a:rPr lang="en-US" dirty="0" smtClean="0"/>
              <a:t> </a:t>
            </a:r>
            <a:r>
              <a:rPr lang="en-US" dirty="0" err="1" smtClean="0"/>
              <a:t>րոպեի</a:t>
            </a:r>
            <a:r>
              <a:rPr lang="en-US" dirty="0" smtClean="0"/>
              <a:t>&gt;&gt;</a:t>
            </a:r>
            <a:r>
              <a:rPr lang="en-US" dirty="0" err="1" smtClean="0"/>
              <a:t>կանոնին,սովորեցինք</a:t>
            </a:r>
            <a:r>
              <a:rPr lang="en-US" dirty="0" smtClean="0"/>
              <a:t>  </a:t>
            </a:r>
            <a:r>
              <a:rPr lang="en-US" dirty="0" err="1" smtClean="0"/>
              <a:t>համբերատար</a:t>
            </a:r>
            <a:r>
              <a:rPr lang="en-US" dirty="0" smtClean="0"/>
              <a:t> </a:t>
            </a:r>
            <a:r>
              <a:rPr lang="en-US" dirty="0" err="1" smtClean="0"/>
              <a:t>սպասել</a:t>
            </a:r>
            <a:r>
              <a:rPr lang="en-US" dirty="0" smtClean="0"/>
              <a:t> </a:t>
            </a:r>
            <a:r>
              <a:rPr lang="en-US" dirty="0" err="1" smtClean="0"/>
              <a:t>երեխայի</a:t>
            </a:r>
            <a:r>
              <a:rPr lang="en-US" dirty="0" smtClean="0"/>
              <a:t> </a:t>
            </a:r>
            <a:r>
              <a:rPr lang="en-US" dirty="0" err="1" smtClean="0"/>
              <a:t>պատասխանին:Սովորեցինք</a:t>
            </a:r>
            <a:r>
              <a:rPr lang="en-US" dirty="0" smtClean="0"/>
              <a:t> </a:t>
            </a:r>
            <a:r>
              <a:rPr lang="en-US" dirty="0" err="1" smtClean="0"/>
              <a:t>խաղերով</a:t>
            </a:r>
            <a:r>
              <a:rPr lang="en-US" dirty="0" smtClean="0"/>
              <a:t> </a:t>
            </a:r>
            <a:r>
              <a:rPr lang="en-US" dirty="0" err="1" smtClean="0"/>
              <a:t>երեխաների</a:t>
            </a:r>
            <a:r>
              <a:rPr lang="en-US" dirty="0" smtClean="0"/>
              <a:t> </a:t>
            </a:r>
            <a:r>
              <a:rPr lang="en-US" dirty="0" err="1" smtClean="0"/>
              <a:t>մեջ</a:t>
            </a:r>
            <a:r>
              <a:rPr lang="en-US" dirty="0" smtClean="0"/>
              <a:t> </a:t>
            </a:r>
            <a:r>
              <a:rPr lang="en-US" dirty="0" err="1" smtClean="0"/>
              <a:t>հմտացնել</a:t>
            </a:r>
            <a:r>
              <a:rPr lang="en-US" dirty="0" smtClean="0"/>
              <a:t> </a:t>
            </a:r>
            <a:r>
              <a:rPr lang="en-US" dirty="0" err="1" smtClean="0"/>
              <a:t>խոսելով</a:t>
            </a:r>
            <a:r>
              <a:rPr lang="en-US" dirty="0" smtClean="0"/>
              <a:t> </a:t>
            </a:r>
            <a:r>
              <a:rPr lang="en-US" dirty="0" err="1" smtClean="0"/>
              <a:t>իր</a:t>
            </a:r>
            <a:r>
              <a:rPr lang="en-US" dirty="0" smtClean="0"/>
              <a:t> </a:t>
            </a:r>
            <a:r>
              <a:rPr lang="en-US" dirty="0" err="1" smtClean="0"/>
              <a:t>զգացմունքները</a:t>
            </a:r>
            <a:r>
              <a:rPr lang="en-US" dirty="0" smtClean="0"/>
              <a:t> </a:t>
            </a:r>
            <a:r>
              <a:rPr lang="en-US" dirty="0" err="1" smtClean="0"/>
              <a:t>արտահայտել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Մաթեմատիկայի</a:t>
            </a:r>
            <a:r>
              <a:rPr lang="en-US" dirty="0" smtClean="0"/>
              <a:t> </a:t>
            </a:r>
            <a:r>
              <a:rPr lang="en-US" dirty="0" err="1" smtClean="0"/>
              <a:t>լեզուն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Տիար</a:t>
            </a:r>
            <a:r>
              <a:rPr lang="en-US" dirty="0" smtClean="0"/>
              <a:t> </a:t>
            </a:r>
            <a:r>
              <a:rPr lang="en-US" dirty="0" err="1" smtClean="0"/>
              <a:t>Գևորգ</a:t>
            </a:r>
            <a:r>
              <a:rPr lang="en-US" dirty="0" smtClean="0"/>
              <a:t> </a:t>
            </a:r>
            <a:r>
              <a:rPr lang="en-US" dirty="0" err="1" smtClean="0"/>
              <a:t>էլ</a:t>
            </a:r>
            <a:r>
              <a:rPr lang="en-US" dirty="0" smtClean="0"/>
              <a:t> </a:t>
            </a:r>
            <a:r>
              <a:rPr lang="en-US" dirty="0" err="1" smtClean="0"/>
              <a:t>մեզ</a:t>
            </a:r>
            <a:r>
              <a:rPr lang="en-US" dirty="0" smtClean="0"/>
              <a:t> </a:t>
            </a:r>
            <a:r>
              <a:rPr lang="en-US" dirty="0" err="1" smtClean="0"/>
              <a:t>բացահայտեց</a:t>
            </a:r>
            <a:r>
              <a:rPr lang="en-US" dirty="0" smtClean="0"/>
              <a:t> ,</a:t>
            </a:r>
            <a:r>
              <a:rPr lang="en-US" dirty="0" err="1" smtClean="0"/>
              <a:t>որ</a:t>
            </a:r>
            <a:r>
              <a:rPr lang="en-US" dirty="0" smtClean="0"/>
              <a:t> </a:t>
            </a:r>
            <a:r>
              <a:rPr lang="en-US" dirty="0" err="1" smtClean="0"/>
              <a:t>մաթեմատիկան</a:t>
            </a:r>
            <a:r>
              <a:rPr lang="en-US" dirty="0" smtClean="0"/>
              <a:t>,  </a:t>
            </a:r>
            <a:r>
              <a:rPr lang="en-US" dirty="0" err="1" smtClean="0"/>
              <a:t>ոչ</a:t>
            </a:r>
            <a:r>
              <a:rPr lang="en-US" dirty="0" smtClean="0"/>
              <a:t>  </a:t>
            </a:r>
            <a:r>
              <a:rPr lang="en-US" dirty="0" err="1" smtClean="0"/>
              <a:t>միայն</a:t>
            </a:r>
            <a:r>
              <a:rPr lang="en-US" dirty="0" smtClean="0"/>
              <a:t>  </a:t>
            </a:r>
            <a:r>
              <a:rPr lang="en-US" dirty="0" err="1" smtClean="0"/>
              <a:t>թվերի,այլև</a:t>
            </a:r>
            <a:r>
              <a:rPr lang="en-US" dirty="0" smtClean="0"/>
              <a:t> </a:t>
            </a:r>
            <a:r>
              <a:rPr lang="en-US" dirty="0" err="1" smtClean="0"/>
              <a:t>լեզվի</a:t>
            </a:r>
            <a:r>
              <a:rPr lang="en-US" dirty="0" smtClean="0"/>
              <a:t> </a:t>
            </a:r>
            <a:r>
              <a:rPr lang="en-US" dirty="0" err="1" smtClean="0"/>
              <a:t>գիտություն</a:t>
            </a:r>
            <a:r>
              <a:rPr lang="en-US" dirty="0" smtClean="0"/>
              <a:t> է:Մաթեմատիկան </a:t>
            </a:r>
            <a:r>
              <a:rPr lang="en-US" dirty="0" err="1" smtClean="0"/>
              <a:t>ունի</a:t>
            </a:r>
            <a:r>
              <a:rPr lang="en-US" dirty="0" smtClean="0"/>
              <a:t> </a:t>
            </a:r>
            <a:r>
              <a:rPr lang="en-US" dirty="0" err="1" smtClean="0"/>
              <a:t>նախաթվային</a:t>
            </a:r>
            <a:r>
              <a:rPr lang="en-US" dirty="0" smtClean="0"/>
              <a:t> </a:t>
            </a:r>
            <a:r>
              <a:rPr lang="en-US" dirty="0" err="1" smtClean="0"/>
              <a:t>հետաքրքիր</a:t>
            </a:r>
            <a:r>
              <a:rPr lang="en-US" dirty="0" smtClean="0"/>
              <a:t> </a:t>
            </a:r>
            <a:r>
              <a:rPr lang="en-US" dirty="0" err="1" smtClean="0"/>
              <a:t>սկիզբ:Ես</a:t>
            </a:r>
            <a:r>
              <a:rPr lang="en-US" dirty="0" smtClean="0"/>
              <a:t> ,</a:t>
            </a:r>
            <a:r>
              <a:rPr lang="en-US" dirty="0" err="1" smtClean="0"/>
              <a:t>որ</a:t>
            </a:r>
            <a:r>
              <a:rPr lang="en-US" dirty="0" smtClean="0"/>
              <a:t> </a:t>
            </a:r>
            <a:r>
              <a:rPr lang="en-US" dirty="0" err="1" smtClean="0"/>
              <a:t>միշտ</a:t>
            </a:r>
            <a:r>
              <a:rPr lang="en-US" dirty="0" smtClean="0"/>
              <a:t> </a:t>
            </a:r>
            <a:r>
              <a:rPr lang="en-US" dirty="0" err="1" smtClean="0"/>
              <a:t>խուսափել</a:t>
            </a:r>
            <a:r>
              <a:rPr lang="en-US" dirty="0" smtClean="0"/>
              <a:t> </a:t>
            </a:r>
            <a:r>
              <a:rPr lang="en-US" dirty="0" err="1" smtClean="0"/>
              <a:t>եմ</a:t>
            </a:r>
            <a:r>
              <a:rPr lang="en-US" dirty="0" smtClean="0"/>
              <a:t> </a:t>
            </a:r>
            <a:r>
              <a:rPr lang="en-US" dirty="0" err="1" smtClean="0"/>
              <a:t>այս</a:t>
            </a:r>
            <a:r>
              <a:rPr lang="en-US" dirty="0" smtClean="0"/>
              <a:t> </a:t>
            </a:r>
            <a:r>
              <a:rPr lang="en-US" dirty="0" err="1" smtClean="0"/>
              <a:t>առարկայից</a:t>
            </a:r>
            <a:r>
              <a:rPr lang="en-US" dirty="0" smtClean="0"/>
              <a:t> ,</a:t>
            </a:r>
            <a:r>
              <a:rPr lang="en-US" dirty="0" err="1" smtClean="0"/>
              <a:t>մեծ</a:t>
            </a:r>
            <a:r>
              <a:rPr lang="en-US" dirty="0" smtClean="0"/>
              <a:t> </a:t>
            </a:r>
            <a:r>
              <a:rPr lang="en-US" dirty="0" err="1" smtClean="0"/>
              <a:t>բավականություն</a:t>
            </a:r>
            <a:r>
              <a:rPr lang="en-US" dirty="0" smtClean="0"/>
              <a:t> </a:t>
            </a:r>
            <a:r>
              <a:rPr lang="en-US" dirty="0" err="1" smtClean="0"/>
              <a:t>ստացա</a:t>
            </a:r>
            <a:r>
              <a:rPr lang="en-US" dirty="0" smtClean="0"/>
              <a:t> </a:t>
            </a:r>
            <a:r>
              <a:rPr lang="en-US" dirty="0" err="1" smtClean="0"/>
              <a:t>տիար</a:t>
            </a:r>
            <a:r>
              <a:rPr lang="en-US" dirty="0" smtClean="0"/>
              <a:t> </a:t>
            </a:r>
            <a:r>
              <a:rPr lang="en-US" dirty="0" err="1" smtClean="0"/>
              <a:t>Գևորգի</a:t>
            </a:r>
            <a:r>
              <a:rPr lang="en-US" dirty="0" smtClean="0"/>
              <a:t> </a:t>
            </a:r>
            <a:r>
              <a:rPr lang="en-US" dirty="0" err="1" smtClean="0"/>
              <a:t>մատուցած</a:t>
            </a:r>
            <a:r>
              <a:rPr lang="en-US" dirty="0" smtClean="0"/>
              <a:t> </a:t>
            </a:r>
            <a:r>
              <a:rPr lang="en-US" dirty="0" err="1" smtClean="0"/>
              <a:t>դասընթացից:Եթե</a:t>
            </a:r>
            <a:r>
              <a:rPr lang="en-US" dirty="0" smtClean="0"/>
              <a:t>  </a:t>
            </a:r>
            <a:r>
              <a:rPr lang="en-US" dirty="0" err="1" smtClean="0"/>
              <a:t>կուզեք</a:t>
            </a:r>
            <a:r>
              <a:rPr lang="en-US" dirty="0" smtClean="0"/>
              <a:t> </a:t>
            </a:r>
            <a:r>
              <a:rPr lang="en-US" dirty="0" err="1" smtClean="0"/>
              <a:t>իմանալ</a:t>
            </a:r>
            <a:r>
              <a:rPr lang="en-US" dirty="0" smtClean="0"/>
              <a:t>  </a:t>
            </a:r>
            <a:r>
              <a:rPr lang="en-US" dirty="0" err="1" smtClean="0"/>
              <a:t>ամեն</a:t>
            </a:r>
            <a:r>
              <a:rPr lang="en-US" dirty="0" smtClean="0"/>
              <a:t> </a:t>
            </a:r>
            <a:r>
              <a:rPr lang="en-US" dirty="0" err="1" smtClean="0"/>
              <a:t>օրն</a:t>
            </a:r>
            <a:r>
              <a:rPr lang="en-US" dirty="0" smtClean="0"/>
              <a:t> </a:t>
            </a:r>
            <a:r>
              <a:rPr lang="en-US" dirty="0" err="1" smtClean="0"/>
              <a:t>էլ</a:t>
            </a:r>
            <a:r>
              <a:rPr lang="en-US" dirty="0" smtClean="0"/>
              <a:t> </a:t>
            </a:r>
            <a:r>
              <a:rPr lang="en-US" dirty="0" err="1" smtClean="0"/>
              <a:t>իր</a:t>
            </a:r>
            <a:r>
              <a:rPr lang="en-US" dirty="0" smtClean="0"/>
              <a:t> </a:t>
            </a:r>
            <a:r>
              <a:rPr lang="en-US" dirty="0" err="1" smtClean="0"/>
              <a:t>դրոշմ</a:t>
            </a:r>
            <a:r>
              <a:rPr lang="en-US" dirty="0" smtClean="0"/>
              <a:t> է  </a:t>
            </a:r>
            <a:r>
              <a:rPr lang="en-US" dirty="0" err="1" smtClean="0"/>
              <a:t>թողել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Փորձառություն</a:t>
            </a:r>
            <a:r>
              <a:rPr lang="en-US" dirty="0" smtClean="0"/>
              <a:t> </a:t>
            </a:r>
            <a:r>
              <a:rPr lang="en-US" dirty="0" err="1" smtClean="0"/>
              <a:t>Դպրոց</a:t>
            </a:r>
            <a:r>
              <a:rPr lang="en-US" dirty="0" smtClean="0"/>
              <a:t> -</a:t>
            </a:r>
            <a:r>
              <a:rPr lang="en-US" dirty="0" err="1" smtClean="0"/>
              <a:t>պարտեզում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Այ</a:t>
            </a:r>
            <a:r>
              <a:rPr lang="en-US" dirty="0" smtClean="0"/>
              <a:t> </a:t>
            </a:r>
            <a:r>
              <a:rPr lang="en-US" dirty="0" err="1" smtClean="0"/>
              <a:t>թե</a:t>
            </a:r>
            <a:r>
              <a:rPr lang="en-US" dirty="0" smtClean="0"/>
              <a:t> </a:t>
            </a:r>
            <a:r>
              <a:rPr lang="en-US" dirty="0" err="1" smtClean="0"/>
              <a:t>զարմացրեցին</a:t>
            </a:r>
            <a:r>
              <a:rPr lang="en-US" dirty="0" smtClean="0"/>
              <a:t> </a:t>
            </a:r>
            <a:r>
              <a:rPr lang="en-US" dirty="0" err="1" smtClean="0"/>
              <a:t>իրենց</a:t>
            </a:r>
            <a:r>
              <a:rPr lang="en-US" dirty="0" smtClean="0"/>
              <a:t>  </a:t>
            </a:r>
            <a:r>
              <a:rPr lang="en-US" dirty="0" err="1" smtClean="0"/>
              <a:t>հիացած</a:t>
            </a:r>
            <a:r>
              <a:rPr lang="en-US" dirty="0" smtClean="0"/>
              <a:t> </a:t>
            </a:r>
            <a:r>
              <a:rPr lang="en-US" dirty="0" err="1" smtClean="0"/>
              <a:t>աչուկներով</a:t>
            </a:r>
            <a:r>
              <a:rPr lang="en-US" dirty="0" smtClean="0"/>
              <a:t> </a:t>
            </a:r>
            <a:r>
              <a:rPr lang="en-US" dirty="0" err="1" smtClean="0"/>
              <a:t>Արևիկ</a:t>
            </a:r>
            <a:r>
              <a:rPr lang="en-US" dirty="0" smtClean="0"/>
              <a:t> </a:t>
            </a:r>
            <a:r>
              <a:rPr lang="en-US" dirty="0" err="1" smtClean="0"/>
              <a:t>Դերձակյանի</a:t>
            </a:r>
            <a:r>
              <a:rPr lang="en-US" dirty="0" smtClean="0"/>
              <a:t> </a:t>
            </a:r>
            <a:r>
              <a:rPr lang="en-US" dirty="0" err="1" smtClean="0"/>
              <a:t>երեխաները:էլ</a:t>
            </a:r>
            <a:r>
              <a:rPr lang="en-US" dirty="0" smtClean="0"/>
              <a:t> </a:t>
            </a:r>
            <a:r>
              <a:rPr lang="en-US" dirty="0" err="1" smtClean="0"/>
              <a:t>ազգային</a:t>
            </a:r>
            <a:r>
              <a:rPr lang="en-US" dirty="0" smtClean="0"/>
              <a:t> </a:t>
            </a:r>
            <a:r>
              <a:rPr lang="en-US" dirty="0" err="1" smtClean="0"/>
              <a:t>գեղեցիկ</a:t>
            </a:r>
            <a:r>
              <a:rPr lang="en-US" dirty="0" smtClean="0"/>
              <a:t> </a:t>
            </a:r>
            <a:r>
              <a:rPr lang="en-US" dirty="0" err="1" smtClean="0"/>
              <a:t>խաղիկները</a:t>
            </a:r>
            <a:r>
              <a:rPr lang="en-US" dirty="0" smtClean="0"/>
              <a:t>  </a:t>
            </a:r>
            <a:r>
              <a:rPr lang="en-US" dirty="0" err="1" smtClean="0"/>
              <a:t>չնշեմ,իհարկե,զարմացա:Բայց</a:t>
            </a:r>
            <a:r>
              <a:rPr lang="en-US" dirty="0" smtClean="0"/>
              <a:t>  </a:t>
            </a:r>
            <a:r>
              <a:rPr lang="en-US" dirty="0" err="1" smtClean="0"/>
              <a:t>երեխաների</a:t>
            </a:r>
            <a:r>
              <a:rPr lang="en-US" dirty="0" smtClean="0"/>
              <a:t> </a:t>
            </a:r>
            <a:r>
              <a:rPr lang="en-US" dirty="0" err="1" smtClean="0"/>
              <a:t>ոգևովորությունը</a:t>
            </a:r>
            <a:r>
              <a:rPr lang="en-US" dirty="0" smtClean="0"/>
              <a:t>  &lt;&lt;</a:t>
            </a:r>
            <a:r>
              <a:rPr lang="en-US" dirty="0" err="1" smtClean="0"/>
              <a:t>թխիկ</a:t>
            </a:r>
            <a:r>
              <a:rPr lang="en-US" dirty="0" smtClean="0"/>
              <a:t>&gt;&gt; </a:t>
            </a:r>
            <a:r>
              <a:rPr lang="en-US" dirty="0" err="1" smtClean="0"/>
              <a:t>պատրաստելիս,յուրաքանչյուրի</a:t>
            </a:r>
            <a:r>
              <a:rPr lang="en-US" dirty="0" smtClean="0"/>
              <a:t> </a:t>
            </a:r>
            <a:r>
              <a:rPr lang="en-US" dirty="0" err="1" smtClean="0"/>
              <a:t>մասնակցությունն</a:t>
            </a:r>
            <a:r>
              <a:rPr lang="en-US" dirty="0" smtClean="0"/>
              <a:t> </a:t>
            </a:r>
            <a:r>
              <a:rPr lang="en-US" dirty="0" err="1" smtClean="0"/>
              <a:t>ու</a:t>
            </a:r>
            <a:r>
              <a:rPr lang="en-US" dirty="0" smtClean="0"/>
              <a:t> </a:t>
            </a:r>
            <a:r>
              <a:rPr lang="en-US" dirty="0" err="1" smtClean="0"/>
              <a:t>ընկեր</a:t>
            </a:r>
            <a:r>
              <a:rPr lang="en-US" dirty="0" smtClean="0"/>
              <a:t> </a:t>
            </a:r>
            <a:r>
              <a:rPr lang="en-US" dirty="0" err="1" smtClean="0"/>
              <a:t>Արևի</a:t>
            </a:r>
            <a:r>
              <a:rPr lang="en-US" dirty="0" smtClean="0"/>
              <a:t> </a:t>
            </a:r>
            <a:r>
              <a:rPr lang="en-US" dirty="0" err="1" smtClean="0"/>
              <a:t>հետաքրքիր</a:t>
            </a:r>
            <a:r>
              <a:rPr lang="en-US" dirty="0" smtClean="0"/>
              <a:t> </a:t>
            </a:r>
            <a:r>
              <a:rPr lang="en-US" dirty="0" err="1" smtClean="0"/>
              <a:t>դասապատրաստումը</a:t>
            </a:r>
            <a:r>
              <a:rPr lang="en-US" dirty="0" smtClean="0"/>
              <a:t> </a:t>
            </a:r>
            <a:r>
              <a:rPr lang="en-US" dirty="0" err="1" smtClean="0"/>
              <a:t>կմոռանա՛մ:Դեռ</a:t>
            </a:r>
            <a:r>
              <a:rPr lang="en-US" dirty="0" smtClean="0"/>
              <a:t>  չ </a:t>
            </a:r>
            <a:r>
              <a:rPr lang="en-US" dirty="0" err="1" smtClean="0"/>
              <a:t>եմ</a:t>
            </a:r>
            <a:r>
              <a:rPr lang="en-US" dirty="0" smtClean="0"/>
              <a:t> </a:t>
            </a:r>
            <a:r>
              <a:rPr lang="en-US" dirty="0" err="1" smtClean="0"/>
              <a:t>տեսել,բայց</a:t>
            </a:r>
            <a:r>
              <a:rPr lang="en-US" dirty="0" smtClean="0"/>
              <a:t> </a:t>
            </a:r>
            <a:r>
              <a:rPr lang="en-US" dirty="0" err="1" smtClean="0"/>
              <a:t>արդեն</a:t>
            </a:r>
            <a:r>
              <a:rPr lang="en-US" dirty="0" smtClean="0"/>
              <a:t> </a:t>
            </a:r>
            <a:r>
              <a:rPr lang="en-US" dirty="0" err="1" smtClean="0"/>
              <a:t>պատկերացնում</a:t>
            </a:r>
            <a:r>
              <a:rPr lang="en-US" dirty="0" smtClean="0"/>
              <a:t> </a:t>
            </a:r>
            <a:r>
              <a:rPr lang="en-US" dirty="0" err="1" smtClean="0"/>
              <a:t>եմ</a:t>
            </a:r>
            <a:r>
              <a:rPr lang="en-US" dirty="0" smtClean="0"/>
              <a:t> </a:t>
            </a:r>
            <a:r>
              <a:rPr lang="en-US" dirty="0" err="1" smtClean="0"/>
              <a:t>երեխաների</a:t>
            </a:r>
            <a:r>
              <a:rPr lang="en-US" dirty="0" smtClean="0"/>
              <a:t>  </a:t>
            </a:r>
            <a:r>
              <a:rPr lang="en-US" dirty="0" err="1" smtClean="0"/>
              <a:t>ուրախությունը</a:t>
            </a:r>
            <a:r>
              <a:rPr lang="en-US" dirty="0" smtClean="0"/>
              <a:t> </a:t>
            </a:r>
            <a:r>
              <a:rPr lang="en-US" dirty="0" err="1" smtClean="0"/>
              <a:t>ամառային</a:t>
            </a:r>
            <a:r>
              <a:rPr lang="en-US" dirty="0" smtClean="0"/>
              <a:t> </a:t>
            </a:r>
            <a:r>
              <a:rPr lang="en-US" dirty="0" err="1" smtClean="0"/>
              <a:t>լողավազաններում,ավազային</a:t>
            </a:r>
            <a:r>
              <a:rPr lang="en-US" dirty="0" smtClean="0"/>
              <a:t> </a:t>
            </a:r>
            <a:r>
              <a:rPr lang="en-US" dirty="0" err="1" smtClean="0"/>
              <a:t>թերապիան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WWW.MSKH.AM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Եթե</a:t>
            </a:r>
            <a:r>
              <a:rPr lang="en-US" dirty="0" smtClean="0"/>
              <a:t> </a:t>
            </a:r>
            <a:r>
              <a:rPr lang="en-US" dirty="0" err="1" smtClean="0"/>
              <a:t>ինձ</a:t>
            </a:r>
            <a:r>
              <a:rPr lang="en-US" dirty="0" smtClean="0"/>
              <a:t> </a:t>
            </a:r>
            <a:r>
              <a:rPr lang="en-US" dirty="0" err="1" smtClean="0"/>
              <a:t>հարցնեն</a:t>
            </a:r>
            <a:r>
              <a:rPr lang="en-US" dirty="0" smtClean="0"/>
              <a:t> &lt;&lt;</a:t>
            </a:r>
            <a:r>
              <a:rPr lang="en-US" dirty="0" err="1" smtClean="0"/>
              <a:t>ո՞ր</a:t>
            </a:r>
            <a:r>
              <a:rPr lang="en-US" dirty="0" smtClean="0"/>
              <a:t> </a:t>
            </a:r>
            <a:r>
              <a:rPr lang="en-US" dirty="0" err="1" smtClean="0"/>
              <a:t>դպրոց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պարտեզ</a:t>
            </a:r>
            <a:r>
              <a:rPr lang="en-US" dirty="0" smtClean="0"/>
              <a:t>&gt;&gt; </a:t>
            </a:r>
            <a:r>
              <a:rPr lang="en-US" dirty="0" err="1" smtClean="0"/>
              <a:t>վստահ</a:t>
            </a:r>
            <a:r>
              <a:rPr lang="en-US" dirty="0" smtClean="0"/>
              <a:t> </a:t>
            </a:r>
            <a:r>
              <a:rPr lang="en-US" dirty="0" err="1" smtClean="0"/>
              <a:t>կասեմ</a:t>
            </a:r>
            <a:r>
              <a:rPr lang="en-US" dirty="0" smtClean="0"/>
              <a:t> .&lt;&lt;</a:t>
            </a:r>
            <a:r>
              <a:rPr lang="en-US" dirty="0" err="1" smtClean="0"/>
              <a:t>Մխիթար</a:t>
            </a:r>
            <a:r>
              <a:rPr lang="en-US" dirty="0" smtClean="0"/>
              <a:t> </a:t>
            </a:r>
            <a:r>
              <a:rPr lang="en-US" dirty="0" err="1" smtClean="0"/>
              <a:t>Սեբաստացի</a:t>
            </a:r>
            <a:r>
              <a:rPr lang="en-US" dirty="0" smtClean="0"/>
              <a:t>&gt;&gt;</a:t>
            </a:r>
            <a:r>
              <a:rPr lang="en-US" dirty="0" err="1" smtClean="0"/>
              <a:t>կրթահամալիր:Մեր</a:t>
            </a:r>
            <a:r>
              <a:rPr lang="en-US" dirty="0" smtClean="0"/>
              <a:t> </a:t>
            </a:r>
            <a:r>
              <a:rPr lang="en-US" dirty="0" err="1" smtClean="0"/>
              <a:t>բալիկների</a:t>
            </a:r>
            <a:r>
              <a:rPr lang="en-US" dirty="0" smtClean="0"/>
              <a:t> </a:t>
            </a:r>
            <a:r>
              <a:rPr lang="en-US" dirty="0" err="1" smtClean="0"/>
              <a:t>լավագույն</a:t>
            </a:r>
            <a:r>
              <a:rPr lang="en-US" dirty="0" smtClean="0"/>
              <a:t> </a:t>
            </a:r>
            <a:r>
              <a:rPr lang="en-US" dirty="0" err="1" smtClean="0"/>
              <a:t>ապագան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ՇՆՈՐՀԱԿԱԼՈԻԹՅՈՒՆ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Անչափ,խորին</a:t>
            </a:r>
            <a:r>
              <a:rPr lang="en-US" dirty="0" smtClean="0"/>
              <a:t> </a:t>
            </a:r>
            <a:r>
              <a:rPr lang="en-US" dirty="0" err="1" smtClean="0"/>
              <a:t>շնորհակալություն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</TotalTime>
  <Words>302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Դասվար-դաստիարակների եռամսյա վերապատրաստում</vt:lpstr>
      <vt:lpstr>Մարդկային վերաբերմունք</vt:lpstr>
      <vt:lpstr>Ապագայի կրթահամալիր</vt:lpstr>
      <vt:lpstr>Ամեն ինչ սկսվում է ներսի մթնոլոռտից</vt:lpstr>
      <vt:lpstr>Երեխան ունի խոսելու իրավունք</vt:lpstr>
      <vt:lpstr>Մաթեմատիկայի լեզուն</vt:lpstr>
      <vt:lpstr>Փորձառություն Դպրոց -պարտեզում</vt:lpstr>
      <vt:lpstr>WWW.MSKH.AM</vt:lpstr>
      <vt:lpstr>ՇՆՈՐՀԱԿԱԼՈԻԹՅՈՒՆ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Դասվար-դաստիարակների եռամսյա վերապատրաստում</dc:title>
  <dc:creator>Roman</dc:creator>
  <cp:lastModifiedBy>Roman</cp:lastModifiedBy>
  <cp:revision>16</cp:revision>
  <dcterms:created xsi:type="dcterms:W3CDTF">2013-05-10T09:54:49Z</dcterms:created>
  <dcterms:modified xsi:type="dcterms:W3CDTF">2013-05-11T13:33:17Z</dcterms:modified>
</cp:coreProperties>
</file>