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81A127-837D-4188-8360-F6BEE15FAD1B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A7DB1-6B43-4853-870E-6A96DDFB78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skh.am/am/2753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praktika/&#1348;&#1333;&#1342;%20%20&#1354;&#1329;&#1344;&#1364;&#1339;%20&#1365;&#1360;&#1329;&#1361;&#1352;&#1362;&#1349;&#1361;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o8vtd_JCZY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SBKY_y7EjY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71600"/>
            <a:ext cx="7956452" cy="2628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Եռամսյա   դասընթացներ «Մխիթար Սեբաստացի» կրթահամալիրում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mskh.am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496"/>
            <a:ext cx="82296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err="1" smtClean="0">
                <a:solidFill>
                  <a:srgbClr val="0070C0"/>
                </a:solidFill>
              </a:rPr>
              <a:t>Նարինե  Հարությունյան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/>
          <a:lstStyle/>
          <a:p>
            <a:r>
              <a:rPr lang="ru-RU" dirty="0" err="1" smtClean="0"/>
              <a:t>Երգ-երաժշտության դասեր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21497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Սովորել ենք մանկական խաղերգեր,ծափերգեր,ազգային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երգ ու պար:</a:t>
            </a:r>
            <a:r>
              <a:rPr lang="ru-RU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http://mskh.am/am/27537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 descr="SAM_3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357430"/>
            <a:ext cx="304802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M_3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357430"/>
            <a:ext cx="3071802" cy="230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M_3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446967"/>
            <a:ext cx="3214710" cy="241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1848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Մարմնամարզության  դասեր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Սովորեցինք ֆիզիկական վարժությունների ճիշտ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հրահանգավորումը և հերթականությունը:Անմոռանալի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տպավորություններ մնացին ցատկացանցից:</a:t>
            </a:r>
            <a:endParaRPr lang="ru-RU" dirty="0"/>
          </a:p>
        </p:txBody>
      </p:sp>
      <p:pic>
        <p:nvPicPr>
          <p:cNvPr id="4" name="Рисунок 3" descr="img_0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786058"/>
            <a:ext cx="3476626" cy="260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03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000372"/>
            <a:ext cx="370489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dirty="0" err="1" smtClean="0"/>
              <a:t>Ծեսեր-տոնախմբություններ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542926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Մասնակցեցինք Ծաղկազարդի և Զատկի ծեսերին: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Պատրաստել եմ« Մեծ Պահքի» օրացույց:</a:t>
            </a:r>
            <a:r>
              <a:rPr lang="ru-RU" dirty="0" smtClean="0"/>
              <a:t>                                                                             </a:t>
            </a:r>
            <a:endParaRPr lang="ru-RU" dirty="0">
              <a:hlinkClick r:id="rId2" action="ppaction://hlinkpres?slideindex=1&amp;slidetitle="/>
            </a:endParaRPr>
          </a:p>
        </p:txBody>
      </p:sp>
      <p:pic>
        <p:nvPicPr>
          <p:cNvPr id="4" name="Рисунок 3" descr="SAM_3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428868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M_3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00306"/>
            <a:ext cx="2786018" cy="208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M_31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500306"/>
            <a:ext cx="2786050" cy="208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կկ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4786298"/>
            <a:ext cx="279816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err="1" smtClean="0"/>
              <a:t>Աղայանական նախագիծ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hlinkClick r:id="rId2"/>
              </a:rPr>
              <a:t>Մասնակցել եմ կրթահամալիրում իրականացվող</a:t>
            </a:r>
            <a:endParaRPr lang="ru-RU" dirty="0" smtClean="0">
              <a:hlinkClick r:id="rId2"/>
            </a:endParaRPr>
          </a:p>
          <a:p>
            <a:pPr>
              <a:buNone/>
            </a:pPr>
            <a:r>
              <a:rPr lang="ru-RU" dirty="0" err="1" smtClean="0">
                <a:hlinkClick r:id="rId2"/>
              </a:rPr>
              <a:t>Աղայանական օրերին</a:t>
            </a:r>
            <a:r>
              <a:rPr lang="ru-RU" dirty="0" err="1" smtClean="0">
                <a:hlinkClick r:id="rId2"/>
              </a:rPr>
              <a:t>: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ним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357430"/>
            <a:ext cx="3057530" cy="223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нимок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357430"/>
            <a:ext cx="3114681" cy="225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нимок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5" y="4485978"/>
            <a:ext cx="3071834" cy="219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 err="1" smtClean="0"/>
              <a:t>Ռոդարիական նախագիծ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429264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hlinkClick r:id="rId2"/>
              </a:rPr>
              <a:t>Մասնակցել եմ նաև Ռոդարիական նախագծին</a:t>
            </a:r>
            <a:r>
              <a:rPr lang="ru-RU" dirty="0" err="1" smtClean="0">
                <a:hlinkClick r:id="rId2"/>
              </a:rPr>
              <a:t>:</a:t>
            </a:r>
            <a:endParaRPr lang="ru-RU" dirty="0" smtClean="0"/>
          </a:p>
        </p:txBody>
      </p:sp>
      <p:pic>
        <p:nvPicPr>
          <p:cNvPr id="4" name="Рисунок 3" descr="SAM_3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339834"/>
            <a:ext cx="3357554" cy="2518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gayly dardzav busa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357430"/>
            <a:ext cx="3659240" cy="211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ww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285992"/>
            <a:ext cx="3571900" cy="223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428628"/>
          </a:xfrm>
        </p:spPr>
        <p:txBody>
          <a:bodyPr/>
          <a:lstStyle/>
          <a:p>
            <a:r>
              <a:rPr lang="ru-RU" dirty="0" err="1" smtClean="0"/>
              <a:t>Մաթեմատիկա յի  դասեր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785794"/>
            <a:ext cx="4041775" cy="511967"/>
          </a:xfrm>
        </p:spPr>
        <p:txBody>
          <a:bodyPr/>
          <a:lstStyle/>
          <a:p>
            <a:r>
              <a:rPr lang="ru-RU" dirty="0" err="1" smtClean="0"/>
              <a:t>Մայրենի  լեզվի  դասեր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071546"/>
            <a:ext cx="4325908" cy="578645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Սովորել ենք ինչպես կազմել և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լուծել խնդիրներ առարկաների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տարբերող կամ միավորող,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համաչափության պահպանման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հատկություններով: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1000108"/>
            <a:ext cx="4572032" cy="571504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Խոսել ենք գրավոր և բանավոր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խոսքով  հաղորդակցության,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քնարականության ու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պատկերավորության  մասին,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ինչպես   նաև  ստեղծագործական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երևակայությունը  զարգացնելու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մասին:</a:t>
            </a:r>
            <a:endParaRPr lang="ru-RU" dirty="0"/>
          </a:p>
        </p:txBody>
      </p:sp>
      <p:pic>
        <p:nvPicPr>
          <p:cNvPr id="7" name="Содержимое 6" descr="photo-01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286124"/>
            <a:ext cx="2320919" cy="174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am_31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054208"/>
            <a:ext cx="2405056" cy="180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AM_33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5" y="4143380"/>
            <a:ext cx="314327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29684" cy="5643602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</a:rPr>
              <a:t>Ուսումնասիրել ենք</a:t>
            </a:r>
            <a:r>
              <a:rPr lang="ru-RU" dirty="0" err="1" smtClean="0"/>
              <a:t>`«</a:t>
            </a:r>
            <a:r>
              <a:rPr lang="hy-AM" dirty="0" smtClean="0"/>
              <a:t>ՀՀ կրթության մասին օրենք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hy-AM" dirty="0" smtClean="0"/>
              <a:t>Նախադպրոցական կրթության մասին օրենք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hy-AM" dirty="0" smtClean="0"/>
              <a:t>ՀՀ օրենք հանրակրթության մասին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hy-AM" dirty="0" smtClean="0"/>
              <a:t>ՀՀ օրենք երեխաների իրավունքների մասին</a:t>
            </a:r>
            <a:r>
              <a:rPr lang="ru-RU" dirty="0" smtClean="0"/>
              <a:t>»</a:t>
            </a:r>
            <a:r>
              <a:rPr lang="hy-AM" dirty="0" smtClean="0"/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arlis.am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Պատրաստել եմ պրեզենտացիա՝«ՀՀ կրթության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մասին օրենքը</a:t>
            </a:r>
            <a:r>
              <a:rPr lang="ru-RU" dirty="0" err="1" smtClean="0">
                <a:solidFill>
                  <a:srgbClr val="0070C0"/>
                </a:solidFill>
              </a:rPr>
              <a:t>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վերնագրով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y-AM" dirty="0" smtClean="0"/>
              <a:t> </a:t>
            </a:r>
            <a:endParaRPr lang="ru-RU" dirty="0" smtClean="0"/>
          </a:p>
        </p:txBody>
      </p:sp>
      <p:pic>
        <p:nvPicPr>
          <p:cNvPr id="4" name="Рисунок 3" descr="img_07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071942"/>
            <a:ext cx="2400302" cy="250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M_3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000504"/>
            <a:ext cx="3286116" cy="246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err="1" smtClean="0"/>
              <a:t>«Կրթական  բակը՝պարտեզ»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err="1" smtClean="0"/>
              <a:t>նախագիծ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472518" cy="4636792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Նախագծի շրջանակներում առաջարկում եմ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Հիմնական դպրոցի </a:t>
            </a:r>
            <a:r>
              <a:rPr lang="ru-RU" dirty="0" smtClean="0">
                <a:solidFill>
                  <a:srgbClr val="0070C0"/>
                </a:solidFill>
              </a:rPr>
              <a:t>4-րդ </a:t>
            </a:r>
            <a:r>
              <a:rPr lang="ru-RU" dirty="0" err="1" smtClean="0">
                <a:solidFill>
                  <a:srgbClr val="0070C0"/>
                </a:solidFill>
              </a:rPr>
              <a:t>դասարանցիների հետ իրենց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հատկացված տարածքը պարարտացնել արդեն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պատրաստի կոմպոստով և դարձնել ծաղկանոց: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SAM_0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143380"/>
            <a:ext cx="3238489" cy="242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M_36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929066"/>
            <a:ext cx="3619492" cy="271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00ADDC"/>
      </a:dk1>
      <a:lt1>
        <a:sysClr val="window" lastClr="FFFFFF"/>
      </a:lt1>
      <a:dk2>
        <a:srgbClr val="1AB39F"/>
      </a:dk2>
      <a:lt2>
        <a:srgbClr val="D6ECFF"/>
      </a:lt2>
      <a:accent1>
        <a:srgbClr val="3F6C19"/>
      </a:accent1>
      <a:accent2>
        <a:srgbClr val="F6A1C9"/>
      </a:accent2>
      <a:accent3>
        <a:srgbClr val="FEE29C"/>
      </a:accent3>
      <a:accent4>
        <a:srgbClr val="0081A5"/>
      </a:accent4>
      <a:accent5>
        <a:srgbClr val="738AC8"/>
      </a:accent5>
      <a:accent6>
        <a:srgbClr val="94EFE3"/>
      </a:accent6>
      <a:hlink>
        <a:srgbClr val="FDD093"/>
      </a:hlink>
      <a:folHlink>
        <a:srgbClr val="BDC8D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173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Եռամսյա   դասընթացներ «Մխիթար Սեբաստացի» կրթահամալիրում mskh.am</vt:lpstr>
      <vt:lpstr>Երգ-երաժշտության դասեր</vt:lpstr>
      <vt:lpstr>Մարմնամարզության  դասեր</vt:lpstr>
      <vt:lpstr>Ծեսեր-տոնախմբություններ</vt:lpstr>
      <vt:lpstr>Աղայանական նախագիծ</vt:lpstr>
      <vt:lpstr>Ռոդարիական նախագիծ</vt:lpstr>
      <vt:lpstr>Слайд 7</vt:lpstr>
      <vt:lpstr>Слайд 8</vt:lpstr>
      <vt:lpstr>«Կրթական  բակը՝պարտեզ» նախագիծ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Եռամսյա   դասընթացներ «ՄխիթարՍեբաստացի» կրթահամալիրում</dc:title>
  <dc:creator>COMP</dc:creator>
  <cp:lastModifiedBy>COMP</cp:lastModifiedBy>
  <cp:revision>30</cp:revision>
  <dcterms:created xsi:type="dcterms:W3CDTF">2013-05-02T07:00:50Z</dcterms:created>
  <dcterms:modified xsi:type="dcterms:W3CDTF">2013-05-10T07:12:02Z</dcterms:modified>
</cp:coreProperties>
</file>