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3" r:id="rId5"/>
    <p:sldId id="264" r:id="rId6"/>
    <p:sldId id="270" r:id="rId7"/>
    <p:sldId id="265" r:id="rId8"/>
    <p:sldId id="259" r:id="rId9"/>
    <p:sldId id="266" r:id="rId10"/>
    <p:sldId id="260" r:id="rId11"/>
    <p:sldId id="261" r:id="rId12"/>
    <p:sldId id="268" r:id="rId13"/>
    <p:sldId id="267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>
        <p:scale>
          <a:sx n="100" d="100"/>
          <a:sy n="100" d="100"/>
        </p:scale>
        <p:origin x="-516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A4D5C-6D31-4775-B646-1824AF9FE59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12ECDF-35E4-482C-B723-E7AA3289E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2016223"/>
          </a:xfrm>
        </p:spPr>
        <p:txBody>
          <a:bodyPr>
            <a:normAutofit/>
          </a:bodyPr>
          <a:lstStyle/>
          <a:p>
            <a:r>
              <a:rPr lang="hy-AM" sz="4000" b="1" dirty="0">
                <a:solidFill>
                  <a:schemeClr val="accent6">
                    <a:lumMod val="75000"/>
                  </a:schemeClr>
                </a:solidFill>
              </a:rPr>
              <a:t>«Կենսամշակութային արշավ» ուսումնական </a:t>
            </a:r>
            <a:r>
              <a:rPr lang="hy-AM" sz="4000" b="1" dirty="0" smtClean="0">
                <a:solidFill>
                  <a:schemeClr val="accent6">
                    <a:lumMod val="75000"/>
                  </a:schemeClr>
                </a:solidFill>
              </a:rPr>
              <a:t>նախագ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իծ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:\Ani\IMG_7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3638">
            <a:off x="2987824" y="2348880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perspectiveBelow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6000" dirty="0" err="1" smtClean="0"/>
              <a:t>Օր</a:t>
            </a:r>
            <a:r>
              <a:rPr lang="en-US" sz="6000" dirty="0" smtClean="0"/>
              <a:t> </a:t>
            </a:r>
            <a:r>
              <a:rPr lang="en-US" sz="6000" dirty="0" err="1" smtClean="0"/>
              <a:t>երրորդ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Օրը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նվիրեցինք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ուսումնական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նախագծի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իրականացմանը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Առաջինը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եղանք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Վանք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գյուղի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դպրոցում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որտեղ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մեզ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շատ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ջերմ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ընդունեց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տնօրենը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սովորողները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և </a:t>
            </a:r>
            <a:r>
              <a:rPr lang="en-US" sz="1600" dirty="0" err="1" smtClean="0">
                <a:solidFill>
                  <a:schemeClr val="bg1"/>
                </a:solidFill>
              </a:rPr>
              <a:t>ուսուցչական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անձնակազմը</a:t>
            </a:r>
            <a:r>
              <a:rPr lang="en-US" sz="1600" dirty="0" smtClean="0">
                <a:solidFill>
                  <a:schemeClr val="bg1"/>
                </a:solidFill>
              </a:rPr>
              <a:t>:  </a:t>
            </a:r>
            <a:r>
              <a:rPr lang="en-US" sz="1600" dirty="0" err="1" smtClean="0">
                <a:solidFill>
                  <a:schemeClr val="bg1"/>
                </a:solidFill>
              </a:rPr>
              <a:t>Տեղում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իրականացրեցինք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համատեղ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ստեղծագործական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աշխատնքներ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եղավ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փորձի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փոխանակում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Սովորողները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աշխատեցին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կավով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նկարեցին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հարդարեցին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սովորողների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մազերը</a:t>
            </a:r>
            <a:r>
              <a:rPr lang="en-US" sz="1600" dirty="0" smtClean="0">
                <a:solidFill>
                  <a:schemeClr val="bg1"/>
                </a:solidFill>
              </a:rPr>
              <a:t> ,  </a:t>
            </a:r>
            <a:r>
              <a:rPr lang="en-US" sz="1600" dirty="0" err="1" smtClean="0">
                <a:solidFill>
                  <a:schemeClr val="bg1"/>
                </a:solidFill>
              </a:rPr>
              <a:t>կատարեցին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բանջարեղենից</a:t>
            </a:r>
            <a:r>
              <a:rPr lang="en-US" sz="1600" dirty="0" smtClean="0">
                <a:solidFill>
                  <a:schemeClr val="bg1"/>
                </a:solidFill>
              </a:rPr>
              <a:t> և </a:t>
            </a:r>
            <a:r>
              <a:rPr lang="en-US" sz="1600" dirty="0" err="1" smtClean="0">
                <a:solidFill>
                  <a:schemeClr val="bg1"/>
                </a:solidFill>
              </a:rPr>
              <a:t>մրգից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ձևավորում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գոբելենային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աշխատանք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տարազային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կտորից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ժիլետի</a:t>
            </a:r>
            <a:r>
              <a:rPr lang="en-US" sz="1600" dirty="0" smtClean="0">
                <a:solidFill>
                  <a:schemeClr val="bg1"/>
                </a:solidFill>
              </a:rPr>
              <a:t> , </a:t>
            </a:r>
            <a:r>
              <a:rPr lang="en-US" sz="1600" dirty="0" err="1" smtClean="0">
                <a:solidFill>
                  <a:schemeClr val="bg1"/>
                </a:solidFill>
              </a:rPr>
              <a:t>պայուսակի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հացամանի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պատրաստում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որը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հետո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նվիրեցինք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դպրոցին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Դպրոցի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դահլիճում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պռոյեկտորի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միջոցով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ցուցադրեցինք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մեր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աշխատանքներից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պատմեցինք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արհեստների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դպրոցի</a:t>
            </a:r>
            <a:r>
              <a:rPr lang="en-US" sz="1600" dirty="0" smtClean="0">
                <a:solidFill>
                  <a:schemeClr val="bg1"/>
                </a:solidFill>
              </a:rPr>
              <a:t> և </a:t>
            </a:r>
            <a:r>
              <a:rPr lang="en-US" sz="1600" dirty="0" err="1" smtClean="0">
                <a:solidFill>
                  <a:schemeClr val="bg1"/>
                </a:solidFill>
              </a:rPr>
              <a:t>կրթահամալիրի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մասին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նվիրեցինք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գրքեր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կավից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աշխատանքներ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հյուրասիրեցինք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մեր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պատրաստած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գաթան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Նույն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օրը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եղանք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նաև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Ասկերանի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հիմնական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դպրոցում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որտեղ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նույնպես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իրականացրեցինք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մեր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ուսումնական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նախագիծը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Մտերմացանք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թե</a:t>
            </a:r>
            <a:r>
              <a:rPr lang="en-US" sz="1600" dirty="0" smtClean="0">
                <a:solidFill>
                  <a:schemeClr val="bg1"/>
                </a:solidFill>
              </a:rPr>
              <a:t>´ </a:t>
            </a:r>
            <a:r>
              <a:rPr lang="en-US" sz="1600" dirty="0" err="1" smtClean="0">
                <a:solidFill>
                  <a:schemeClr val="bg1"/>
                </a:solidFill>
              </a:rPr>
              <a:t>Վանք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գյուղի</a:t>
            </a:r>
            <a:r>
              <a:rPr lang="en-US" sz="1600" dirty="0" smtClean="0">
                <a:solidFill>
                  <a:schemeClr val="bg1"/>
                </a:solidFill>
              </a:rPr>
              <a:t> և </a:t>
            </a:r>
            <a:r>
              <a:rPr lang="en-US" sz="1600" dirty="0" err="1" smtClean="0">
                <a:solidFill>
                  <a:schemeClr val="bg1"/>
                </a:solidFill>
              </a:rPr>
              <a:t>թե</a:t>
            </a:r>
            <a:r>
              <a:rPr lang="en-US" sz="1600" dirty="0" smtClean="0">
                <a:solidFill>
                  <a:schemeClr val="bg1"/>
                </a:solidFill>
              </a:rPr>
              <a:t> ´ </a:t>
            </a:r>
            <a:r>
              <a:rPr lang="en-US" sz="1600" dirty="0" err="1" smtClean="0">
                <a:solidFill>
                  <a:schemeClr val="bg1"/>
                </a:solidFill>
              </a:rPr>
              <a:t>Ասկերանի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սովորողների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հետ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Ողջ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ընթացքում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մեզ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օգնել</a:t>
            </a:r>
            <a:r>
              <a:rPr lang="en-US" sz="1600" dirty="0" smtClean="0">
                <a:solidFill>
                  <a:schemeClr val="bg1"/>
                </a:solidFill>
              </a:rPr>
              <a:t> է </a:t>
            </a:r>
            <a:r>
              <a:rPr lang="en-US" sz="1600" dirty="0" err="1" smtClean="0">
                <a:solidFill>
                  <a:schemeClr val="bg1"/>
                </a:solidFill>
              </a:rPr>
              <a:t>Վանք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գյուղի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դպրոցի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հասարակագիտության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ուսուցիչ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Ռազմիկ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Հակոբյանը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lli\Desktop\xarabax - Copy\DSCF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52"/>
            <a:ext cx="3357586" cy="283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Nelli\Desktop\xarabax - Copy\ganzasar dproc\IMG_7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Nelli\Desktop\xarabax - Copy\ganzasar dproc\IMG_74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ni\IMG_749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Nelli\Desktop\xarabax - Copy\ganzasar dproc\IMG_7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Nelli\Desktop\xarabax - Copy\ganzasar dproc\IMG_7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143248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lli\Desktop\xarabax - Copy\askeran\IMG_7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Nelli\Desktop\xarabax - Copy\askeran\IMG_7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Nelli\Desktop\xarabax - Copy\askeran\IMG_7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2687637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Nelli\Desktop\IMG_75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29066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Օր</a:t>
            </a:r>
            <a:r>
              <a:rPr lang="en-US" dirty="0" smtClean="0"/>
              <a:t> </a:t>
            </a:r>
            <a:r>
              <a:rPr lang="en-US" dirty="0" err="1" smtClean="0"/>
              <a:t>չորրորդ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Առավոտ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կանուխ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հրաժեշտ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տվեցինք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արդեն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հարազատ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դարձած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Գանձասարին</a:t>
            </a:r>
            <a:r>
              <a:rPr lang="en-US" sz="2000" dirty="0" smtClean="0">
                <a:solidFill>
                  <a:schemeClr val="bg1"/>
                </a:solidFill>
              </a:rPr>
              <a:t> և </a:t>
            </a:r>
            <a:r>
              <a:rPr lang="en-US" sz="2000" dirty="0" err="1" smtClean="0">
                <a:solidFill>
                  <a:schemeClr val="bg1"/>
                </a:solidFill>
              </a:rPr>
              <a:t>ճանապարհ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բռնեցինք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դեպի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Շուշի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Այնտեղ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մեզ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սպասում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էր</a:t>
            </a:r>
            <a:r>
              <a:rPr lang="en-US" sz="2000" dirty="0" smtClean="0">
                <a:solidFill>
                  <a:schemeClr val="bg1"/>
                </a:solidFill>
              </a:rPr>
              <a:t> Խ. </a:t>
            </a:r>
            <a:r>
              <a:rPr lang="en-US" sz="2000" dirty="0" err="1" smtClean="0">
                <a:solidFill>
                  <a:schemeClr val="bg1"/>
                </a:solidFill>
              </a:rPr>
              <a:t>Աբովյանի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անվան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դպրոցի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տնօրեն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Նազիկ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Նալբանդյանը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Նա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ուղեկցեց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մեզ</a:t>
            </a:r>
            <a:r>
              <a:rPr lang="en-US" sz="2000" dirty="0" smtClean="0">
                <a:solidFill>
                  <a:schemeClr val="bg1"/>
                </a:solidFill>
              </a:rPr>
              <a:t>  և  </a:t>
            </a:r>
            <a:r>
              <a:rPr lang="en-US" sz="2000" dirty="0" err="1" smtClean="0">
                <a:solidFill>
                  <a:schemeClr val="bg1"/>
                </a:solidFill>
              </a:rPr>
              <a:t>ծանոթացրեց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դպրոցի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հետ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Եղանք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տեխնոլոգիայի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սրահում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տեսանք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սովորողների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աշխատանքները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Թեյի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սեղանի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շուրջ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տիկին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Նազիկը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պատմեց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ազատագրված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Շուշիի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պատմությունը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Այնուհետև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դպրոցի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մի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խումբ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ուսուցիչների</a:t>
            </a:r>
            <a:r>
              <a:rPr lang="en-US" sz="2000" dirty="0" smtClean="0">
                <a:solidFill>
                  <a:schemeClr val="bg1"/>
                </a:solidFill>
              </a:rPr>
              <a:t> և </a:t>
            </a:r>
            <a:r>
              <a:rPr lang="en-US" sz="2000" dirty="0" err="1" smtClean="0">
                <a:solidFill>
                  <a:schemeClr val="bg1"/>
                </a:solidFill>
              </a:rPr>
              <a:t>սովորողների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հետ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շրջեցինք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վերածնված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Շուշիով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Եղանք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Սուրբ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Ղազանչեցոց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եկեղեցում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նորաբաց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արվեստի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սրահում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հին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ու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նոր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գորգերի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ցուցասրահում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կերպարվեստի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պետական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թանգարանում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Ջդրդուզի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գեղատեսիլ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վայրերում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Այնուհետև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ուղևորվեցինք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դեպի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Երևան</a:t>
            </a:r>
            <a:r>
              <a:rPr lang="en-US" sz="2000" dirty="0" smtClean="0">
                <a:solidFill>
                  <a:schemeClr val="bg1"/>
                </a:solidFill>
              </a:rPr>
              <a:t>…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lli\Desktop\shushi\IMG_7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Nelli\Desktop\shushi\IMG_7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25400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Nelli\Desktop\shushi\IMG_7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00108"/>
            <a:ext cx="25400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lli\Desktop\shushi\IMG_7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Nelli\Desktop\IMG_7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Nelli\Desktop\IMG_7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71810"/>
            <a:ext cx="3006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Nelli\Desktop\shushi\IMG_7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Nelli\Desktop\shushi\IMG_7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C:\Users\Nelli\Desktop\shushi\IMG_7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lli\Desktop\shushi\IMG_7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Nelli\Desktop\shushi\IMG_7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Users\Nelli\Desktop\shushi\IMG_77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C:\Users\Nelli\Desktop\shushi\IMG_77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0" y="3648075"/>
            <a:ext cx="25400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Users\Nelli\Desktop\shushi\IMG_77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357562"/>
            <a:ext cx="2540000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Nelli\Desktop\shushi\IMG_7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Nelli\Desktop\shushi\IMG_7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5400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Users\Nelli\Desktop\shushi\IMG_77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71942"/>
            <a:ext cx="3387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Nelli\Desktop\shushi\IMG_77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0" y="3357562"/>
            <a:ext cx="25400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C:\Users\Nelli\Desktop\shushi\IMG_77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2540000" cy="3387725"/>
          </a:xfrm>
          <a:prstGeom prst="rect">
            <a:avLst/>
          </a:prstGeom>
          <a:noFill/>
        </p:spPr>
      </p:pic>
      <p:pic>
        <p:nvPicPr>
          <p:cNvPr id="14344" name="Picture 8" descr="C:\Users\Nelli\Desktop\shushi\IMG_77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71480"/>
            <a:ext cx="25400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Ճանապարհորդություն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դեպի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Արցախ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աշխարհ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err="1" smtClean="0">
                <a:solidFill>
                  <a:srgbClr val="0070C0"/>
                </a:solidFill>
              </a:rPr>
              <a:t>Օր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առաջին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Մայիսի</a:t>
            </a:r>
            <a:r>
              <a:rPr lang="en-US" sz="1800" dirty="0" smtClean="0">
                <a:solidFill>
                  <a:schemeClr val="bg1"/>
                </a:solidFill>
              </a:rPr>
              <a:t> 9-ի </a:t>
            </a:r>
            <a:r>
              <a:rPr lang="en-US" sz="1800" dirty="0" err="1" smtClean="0">
                <a:solidFill>
                  <a:schemeClr val="bg1"/>
                </a:solidFill>
              </a:rPr>
              <a:t>առավոտյան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ժամը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8:00-ին </a:t>
            </a:r>
            <a:r>
              <a:rPr lang="en-US" sz="1800" dirty="0" err="1" smtClean="0">
                <a:solidFill>
                  <a:schemeClr val="bg1"/>
                </a:solidFill>
              </a:rPr>
              <a:t>հավաքվեցինք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Սուրբ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Երրորդություն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</a:rPr>
              <a:t>եկեղեցու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բակում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Օ</a:t>
            </a:r>
            <a:r>
              <a:rPr lang="en-US" sz="1800" dirty="0" err="1" smtClean="0">
                <a:solidFill>
                  <a:schemeClr val="bg1"/>
                </a:solidFill>
              </a:rPr>
              <a:t>րհնություն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ստանալուց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հետո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շարժվեցինք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Երևան</a:t>
            </a:r>
            <a:r>
              <a:rPr lang="en-US" sz="1800" dirty="0" smtClean="0">
                <a:solidFill>
                  <a:schemeClr val="bg1"/>
                </a:solidFill>
              </a:rPr>
              <a:t> –</a:t>
            </a:r>
            <a:r>
              <a:rPr lang="en-US" sz="1800" dirty="0" err="1" smtClean="0">
                <a:solidFill>
                  <a:schemeClr val="bg1"/>
                </a:solidFill>
              </a:rPr>
              <a:t>Արփա-Գորիս-Լաչին</a:t>
            </a:r>
            <a:r>
              <a:rPr lang="en-US" sz="1800" dirty="0" smtClean="0">
                <a:solidFill>
                  <a:schemeClr val="bg1"/>
                </a:solidFill>
              </a:rPr>
              <a:t> –</a:t>
            </a:r>
            <a:r>
              <a:rPr lang="en-US" sz="1800" dirty="0" err="1" smtClean="0">
                <a:solidFill>
                  <a:schemeClr val="bg1"/>
                </a:solidFill>
              </a:rPr>
              <a:t>Գանձասար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երթուղով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Մեր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առաջին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կանգառը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եղավ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Արփա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գետի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մոտ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Հաջորդ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կանգառը</a:t>
            </a:r>
            <a:r>
              <a:rPr lang="en-US" sz="1800" dirty="0" smtClean="0">
                <a:solidFill>
                  <a:schemeClr val="bg1"/>
                </a:solidFill>
              </a:rPr>
              <a:t>՝ </a:t>
            </a:r>
            <a:r>
              <a:rPr lang="en-US" sz="1800" dirty="0" err="1" smtClean="0">
                <a:solidFill>
                  <a:schemeClr val="bg1"/>
                </a:solidFill>
              </a:rPr>
              <a:t>Վայքի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Սուրբ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Տրդատ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եկեղեցու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մոտ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էր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Այնուհետև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եղանք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Գորիսի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դարպասների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մոտ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Գորիսում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այցելեցինք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Ակսել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Բակունցի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տուն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թանգարան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Հաջորդ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կանգառն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էր</a:t>
            </a:r>
            <a:r>
              <a:rPr lang="en-US" sz="1800" dirty="0" smtClean="0">
                <a:solidFill>
                  <a:schemeClr val="bg1"/>
                </a:solidFill>
              </a:rPr>
              <a:t>՝ </a:t>
            </a:r>
            <a:r>
              <a:rPr lang="en-US" sz="1800" dirty="0" err="1" smtClean="0">
                <a:solidFill>
                  <a:schemeClr val="bg1"/>
                </a:solidFill>
              </a:rPr>
              <a:t>Քաշաթաղի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</a:rPr>
              <a:t>եկեղեցին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Ճանապարհը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շարունակեցինք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դեպի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Գ</a:t>
            </a:r>
            <a:r>
              <a:rPr lang="en-US" sz="1800" dirty="0" err="1" smtClean="0">
                <a:solidFill>
                  <a:schemeClr val="bg1"/>
                </a:solidFill>
              </a:rPr>
              <a:t>անձասար</a:t>
            </a:r>
            <a:r>
              <a:rPr lang="en-US" sz="1800" dirty="0" smtClean="0">
                <a:solidFill>
                  <a:schemeClr val="bg1"/>
                </a:solidFill>
              </a:rPr>
              <a:t>՝ </a:t>
            </a:r>
            <a:r>
              <a:rPr lang="en-US" sz="1800" dirty="0" err="1" smtClean="0">
                <a:solidFill>
                  <a:schemeClr val="bg1"/>
                </a:solidFill>
              </a:rPr>
              <a:t>Վանք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գյուղ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Տեղ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հասանք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երեկոյան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ժամը</a:t>
            </a:r>
            <a:r>
              <a:rPr lang="en-US" sz="1800" dirty="0" smtClean="0">
                <a:solidFill>
                  <a:schemeClr val="bg1"/>
                </a:solidFill>
              </a:rPr>
              <a:t> 20:00-ին: </a:t>
            </a:r>
            <a:r>
              <a:rPr lang="en-US" sz="1800" dirty="0" err="1" smtClean="0">
                <a:solidFill>
                  <a:schemeClr val="bg1"/>
                </a:solidFill>
              </a:rPr>
              <a:t>Տեղավորվեցինք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եկեղեցուն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կից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Գանձասար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ճամբարում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lli\Desktop\shushi\IMG_7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43338" cy="273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Nelli\Desktop\shushi\IMG_7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lli\Desktop\shushi\IMG_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38836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Nelli\Desktop\shushi\IMG_7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38836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Nelli\Desktop\shushi\IMG_7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38836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C:\Users\Nelli\Desktop\shushi\IMG_77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929066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von\Desktop\XARABAX\hghhghgh\DSCF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410">
            <a:off x="142844" y="285728"/>
            <a:ext cx="3851920" cy="288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Levon\Desktop\XARABAX\hghhghgh\DSCF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466">
            <a:off x="5092806" y="513590"/>
            <a:ext cx="3528392" cy="264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Levon\Desktop\XARABAX\hghhghgh\IMG_1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3571900" cy="267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von\Desktop\XARABAX\hghhghgh\IMG_6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3584440" cy="295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Levon\Desktop\XARABAX\hghhghgh\IMG_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428892" cy="30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Nelli\Desktop\xarabax - Copy\vayoc zor\IMG_6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00372"/>
            <a:ext cx="2540000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Nelli\Desktop\xarabax - Copy\vayoc zor\IMG_69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von\Desktop\XARABAX\hghhghgh\IMG_698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Nelli\Desktop\IMG_6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2928958" cy="390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von\Desktop\XARABAX\hghhghgh\IMG_6997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Levon\Desktop\XARABAX\hghhghgh\IMG_70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Nelli\Desktop\xarabax - Copy\lachini ekexecin\bakunci tun tangaran\IMG_7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3286124"/>
            <a:ext cx="2540000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Nelli\Desktop\xarabax - Copy\lachini ekexecin\bakunci tun tangaran\IMG_7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143380"/>
            <a:ext cx="3387725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Nelli\Desktop\xarabax - Copy\lachini ekexecin\bakunci tun tangaran\IMG_7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214554"/>
            <a:ext cx="2540000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von\Desktop\XARABAX\hghhghgh\IMG_70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Nelli\Desktop\xarabax - Copy\lachini ekexecin\IMG_7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540000" cy="338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Nelli\Desktop\xarabax - Copy\lachini ekexecin\IMG_7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2540000" cy="308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Օր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երկրորդ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Առավոտյան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արթնանալուց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հետո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շրջեցինք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Գանձասարի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տեսարժան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վայրերով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Ոտքով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քայլեցինք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դեպի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Ծովին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Քար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հանգստյան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գոտի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Ճանապարհին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զմայլվեցինք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Գանձասարի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բնությամբ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տեսանք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մեքենայի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համարանիշերով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հայտնի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պատը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առյուծի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ժայռը</a:t>
            </a:r>
            <a:r>
              <a:rPr lang="en-US" sz="2400" dirty="0" smtClean="0">
                <a:solidFill>
                  <a:schemeClr val="bg1"/>
                </a:solidFill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</a:rPr>
              <a:t>արծվի</a:t>
            </a:r>
            <a:r>
              <a:rPr lang="en-US" sz="2400" dirty="0" smtClean="0">
                <a:solidFill>
                  <a:schemeClr val="bg1"/>
                </a:solidFill>
              </a:rPr>
              <a:t> և </a:t>
            </a:r>
            <a:r>
              <a:rPr lang="en-US" sz="2400" dirty="0" err="1" smtClean="0">
                <a:solidFill>
                  <a:schemeClr val="bg1"/>
                </a:solidFill>
              </a:rPr>
              <a:t>մի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շարք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հետաքրքիր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խորհրդանշական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արձաններ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lli\Desktop\bnutyun\IMG_7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3071802" cy="230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Nelli\Desktop\bnutyun\IMG_7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736"/>
            <a:ext cx="2540000" cy="338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Nelli\Desktop\bnutyun\IMG_73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5" y="0"/>
            <a:ext cx="319087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Nelli\Desktop\bnutyun\IMG_72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323953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Users\Nelli\Desktop\bnutyun\IMG_73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275" y="3000372"/>
            <a:ext cx="3387725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364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«Կենսամշակութային արշավ» ուսումնական նախագիծ</vt:lpstr>
      <vt:lpstr>Ճանապարհորդություն դեպի Արցախ աշխարհ Օր առաջին</vt:lpstr>
      <vt:lpstr>Слайд 3</vt:lpstr>
      <vt:lpstr>Слайд 4</vt:lpstr>
      <vt:lpstr>Слайд 5</vt:lpstr>
      <vt:lpstr>Слайд 6</vt:lpstr>
      <vt:lpstr>Слайд 7</vt:lpstr>
      <vt:lpstr>Օր երկրորդ</vt:lpstr>
      <vt:lpstr>Слайд 9</vt:lpstr>
      <vt:lpstr>Օր երրորդ</vt:lpstr>
      <vt:lpstr>Слайд 11</vt:lpstr>
      <vt:lpstr>Слайд 12</vt:lpstr>
      <vt:lpstr>Слайд 13</vt:lpstr>
      <vt:lpstr>Օր չորրորդ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«Կենսամշակութային արշավ» ուսումնական նախագիծ</dc:title>
  <dc:creator>Levon</dc:creator>
  <cp:lastModifiedBy>Nelli</cp:lastModifiedBy>
  <cp:revision>26</cp:revision>
  <dcterms:created xsi:type="dcterms:W3CDTF">2013-05-13T13:23:13Z</dcterms:created>
  <dcterms:modified xsi:type="dcterms:W3CDTF">2013-05-13T18:42:32Z</dcterms:modified>
</cp:coreProperties>
</file>