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otebook.mskh.am/arxiv/dpir1-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otebook.mskh.am/arxiv/dpir1-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y-AM" dirty="0" smtClean="0"/>
              <a:t>Դասվար –դաստիարակների եռամսյա վերապատրաստման ծրագիր</a:t>
            </a:r>
          </a:p>
          <a:p>
            <a:pPr algn="r"/>
            <a:endParaRPr lang="hy-AM" sz="1700" dirty="0" smtClean="0"/>
          </a:p>
          <a:p>
            <a:pPr algn="r"/>
            <a:r>
              <a:rPr lang="hy-AM" sz="1700" dirty="0" smtClean="0"/>
              <a:t>Նաիրա Նիկողոսյան</a:t>
            </a:r>
          </a:p>
          <a:p>
            <a:pPr algn="r"/>
            <a:r>
              <a:rPr lang="hy-AM" sz="1700" dirty="0" smtClean="0"/>
              <a:t>16.02.2013</a:t>
            </a:r>
            <a:endParaRPr lang="ru-RU" sz="17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hy-AM" dirty="0" smtClean="0"/>
              <a:t>Մխիթար Սեբաստացի</a:t>
            </a:r>
            <a:r>
              <a:rPr lang="ru-RU" dirty="0" smtClean="0"/>
              <a:t>»</a:t>
            </a:r>
            <a:r>
              <a:rPr lang="hy-AM" dirty="0" smtClean="0"/>
              <a:t> կրթահամալիր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22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կրթության</a:t>
            </a:r>
            <a:r>
              <a:rPr lang="en-US" sz="2400" dirty="0" smtClean="0"/>
              <a:t> </a:t>
            </a:r>
            <a:r>
              <a:rPr lang="en-US" sz="2400" dirty="0" err="1" smtClean="0"/>
              <a:t>բնագավառին</a:t>
            </a:r>
            <a:r>
              <a:rPr lang="en-US" sz="2400" dirty="0" smtClean="0"/>
              <a:t> </a:t>
            </a:r>
            <a:r>
              <a:rPr lang="en-US" sz="2400" dirty="0" err="1" smtClean="0"/>
              <a:t>վերաբերող</a:t>
            </a:r>
            <a:r>
              <a:rPr lang="en-US" sz="2400" dirty="0" smtClean="0"/>
              <a:t> </a:t>
            </a:r>
            <a:r>
              <a:rPr lang="en-US" sz="2400" dirty="0" err="1" smtClean="0"/>
              <a:t>նորմատիվ</a:t>
            </a:r>
            <a:r>
              <a:rPr lang="en-US" sz="2400" dirty="0" smtClean="0"/>
              <a:t> </a:t>
            </a:r>
            <a:r>
              <a:rPr lang="en-US" sz="2400" dirty="0" err="1" smtClean="0"/>
              <a:t>փաստաթղթեր</a:t>
            </a:r>
            <a:r>
              <a:rPr lang="en-US" sz="2400" dirty="0" smtClean="0"/>
              <a:t>, </a:t>
            </a:r>
            <a:r>
              <a:rPr lang="en-US" sz="2400" dirty="0" err="1" smtClean="0"/>
              <a:t>անհրաժեշտ</a:t>
            </a:r>
            <a:r>
              <a:rPr lang="en-US" sz="2400" dirty="0" smtClean="0"/>
              <a:t> </a:t>
            </a:r>
            <a:r>
              <a:rPr lang="en-US" sz="2400" dirty="0" err="1" smtClean="0"/>
              <a:t>փաստաթղթերի</a:t>
            </a:r>
            <a:r>
              <a:rPr lang="en-US" sz="2400" dirty="0" smtClean="0"/>
              <a:t> </a:t>
            </a:r>
            <a:r>
              <a:rPr lang="en-US" sz="2400" dirty="0" err="1" smtClean="0"/>
              <a:t>որոնման</a:t>
            </a:r>
            <a:r>
              <a:rPr lang="en-US" sz="2400" dirty="0" smtClean="0"/>
              <a:t> </a:t>
            </a:r>
            <a:r>
              <a:rPr lang="en-US" sz="2400" dirty="0" err="1" smtClean="0"/>
              <a:t>ձևերի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 smtClean="0"/>
              <a:t>ՀՀ </a:t>
            </a:r>
            <a:r>
              <a:rPr lang="en-US" sz="1800" dirty="0" err="1" smtClean="0"/>
              <a:t>կրթության</a:t>
            </a:r>
            <a:r>
              <a:rPr lang="en-US" sz="1800" dirty="0" smtClean="0"/>
              <a:t> </a:t>
            </a:r>
            <a:r>
              <a:rPr lang="en-US" sz="1800" dirty="0" err="1" smtClean="0"/>
              <a:t>մասին</a:t>
            </a:r>
            <a:r>
              <a:rPr lang="en-US" sz="1800" dirty="0" smtClean="0"/>
              <a:t> </a:t>
            </a:r>
            <a:r>
              <a:rPr lang="en-US" sz="1800" dirty="0" err="1" smtClean="0"/>
              <a:t>օրենք</a:t>
            </a:r>
            <a:endParaRPr lang="en-US" sz="1800" dirty="0"/>
          </a:p>
          <a:p>
            <a:pPr marL="514350" indent="-514350">
              <a:buAutoNum type="arabicPeriod"/>
            </a:pPr>
            <a:r>
              <a:rPr lang="en-US" sz="1800" dirty="0" err="1" smtClean="0"/>
              <a:t>Նախադպրոցական</a:t>
            </a:r>
            <a:r>
              <a:rPr lang="en-US" sz="1800" dirty="0" smtClean="0"/>
              <a:t> </a:t>
            </a:r>
            <a:r>
              <a:rPr lang="en-US" sz="1800" dirty="0" err="1" smtClean="0"/>
              <a:t>կրթության</a:t>
            </a:r>
            <a:r>
              <a:rPr lang="en-US" sz="1800" dirty="0" smtClean="0"/>
              <a:t> </a:t>
            </a:r>
            <a:r>
              <a:rPr lang="en-US" sz="1800" dirty="0" err="1" smtClean="0"/>
              <a:t>մասին</a:t>
            </a:r>
            <a:r>
              <a:rPr lang="en-US" sz="1800" dirty="0" smtClean="0"/>
              <a:t> </a:t>
            </a:r>
            <a:r>
              <a:rPr lang="en-US" sz="1800" dirty="0" err="1" smtClean="0"/>
              <a:t>օրենք</a:t>
            </a:r>
            <a:endParaRPr lang="en-US" sz="1800" dirty="0" smtClean="0"/>
          </a:p>
          <a:p>
            <a:pPr marL="514350" indent="-514350">
              <a:buAutoNum type="arabicPeriod"/>
            </a:pPr>
            <a:r>
              <a:rPr lang="hy-AM" sz="1800" dirty="0" smtClean="0"/>
              <a:t>ՀՀ օրենք հանրակրթության մասին</a:t>
            </a:r>
          </a:p>
          <a:p>
            <a:pPr marL="514350" indent="-514350">
              <a:buAutoNum type="arabicPeriod"/>
            </a:pPr>
            <a:r>
              <a:rPr lang="hy-AM" sz="1800" dirty="0" smtClean="0"/>
              <a:t>ՀՀ օրենք երեխաների իրավունքների մասին</a:t>
            </a:r>
          </a:p>
          <a:p>
            <a:pPr marL="514350" indent="-514350">
              <a:buAutoNum type="arabicPeriod"/>
            </a:pPr>
            <a:r>
              <a:rPr lang="hy-AM" sz="1800" dirty="0" smtClean="0"/>
              <a:t>Ընդհանուր աշխատանքային հմտություններ</a:t>
            </a:r>
          </a:p>
          <a:p>
            <a:pPr marL="514350" indent="-514350">
              <a:buAutoNum type="arabicPeriod"/>
            </a:pPr>
            <a:r>
              <a:rPr lang="hy-AM" sz="1800" dirty="0" smtClean="0"/>
              <a:t>Չափորոշիչներ</a:t>
            </a:r>
            <a:endParaRPr lang="en-US" sz="1800" dirty="0" smtClean="0"/>
          </a:p>
          <a:p>
            <a:pPr marL="514350" indent="-514350">
              <a:buAutoNum type="arabicPeriod"/>
            </a:pPr>
            <a:r>
              <a:rPr lang="ru-RU" sz="1800" dirty="0" smtClean="0"/>
              <a:t>Կրթահամալիրի զարգացման ծրագիր</a:t>
            </a:r>
            <a:endParaRPr lang="hy-AM" sz="1800" dirty="0" smtClean="0"/>
          </a:p>
          <a:p>
            <a:pPr marL="514350" indent="-514350">
              <a:buAutoNum type="arabicPeriod"/>
            </a:pPr>
            <a:r>
              <a:rPr lang="hy-AM" sz="1800" dirty="0" smtClean="0"/>
              <a:t>Ուսումնական պլան, </a:t>
            </a:r>
            <a:r>
              <a:rPr lang="hy-AM" sz="1800" dirty="0" smtClean="0"/>
              <a:t>ռեժիմ</a:t>
            </a:r>
            <a:r>
              <a:rPr lang="ru-RU" sz="1800" dirty="0" smtClean="0"/>
              <a:t>, կարգեր</a:t>
            </a:r>
            <a:endParaRPr lang="hy-AM" sz="1800" dirty="0" smtClean="0"/>
          </a:p>
          <a:p>
            <a:pPr marL="514350" indent="-514350">
              <a:buAutoNum type="arabicPeriod"/>
            </a:pPr>
            <a:r>
              <a:rPr lang="hy-AM" sz="1800" dirty="0" smtClean="0"/>
              <a:t>Աշխատանքային պայմանագիր</a:t>
            </a:r>
          </a:p>
          <a:p>
            <a:pPr marL="514350" indent="-514350">
              <a:buAutoNum type="arabicPeriod"/>
            </a:pPr>
            <a:r>
              <a:rPr lang="hy-AM" sz="1800" dirty="0" smtClean="0"/>
              <a:t>Սանի, սովորողի ծնողի հետ ուսումնառության պայմանգիր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74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ՏԵՂԵԿԱՏՎԱԿԱՆ ԵՎ ՀԱՂՈՐԴԱԿՑԱԿԱՆ ՏԵԽՆՈԼՈԳԻԱՆԵՐԻ ԿԻՐԱՌՈՒՄԸ  ՈՒՍՈՒՄՆԱԿԱՆ ԳՈՐԾԸՆԹԱՑՈՒՄ 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y-AM" dirty="0" smtClean="0"/>
              <a:t>Microsoft Paint </a:t>
            </a:r>
            <a:r>
              <a:rPr lang="ru-RU" dirty="0" err="1" smtClean="0"/>
              <a:t>ծրագիրը</a:t>
            </a:r>
            <a:r>
              <a:rPr lang="ru-RU" dirty="0" smtClean="0"/>
              <a:t> </a:t>
            </a:r>
            <a:endParaRPr lang="hy-AM" dirty="0" smtClean="0"/>
          </a:p>
          <a:p>
            <a:r>
              <a:rPr lang="en-US" b="1" dirty="0" err="1" smtClean="0"/>
              <a:t>Ընդհանուր</a:t>
            </a:r>
            <a:r>
              <a:rPr lang="en-US" b="1" dirty="0" smtClean="0"/>
              <a:t> </a:t>
            </a:r>
            <a:r>
              <a:rPr lang="en-US" b="1" dirty="0" err="1" smtClean="0"/>
              <a:t>տեղեկություններ</a:t>
            </a:r>
            <a:r>
              <a:rPr lang="en-US" b="1" dirty="0" smtClean="0"/>
              <a:t> Microsoft Word </a:t>
            </a:r>
            <a:r>
              <a:rPr lang="hy-AM" b="1" dirty="0" smtClean="0"/>
              <a:t>ծրագրի </a:t>
            </a:r>
            <a:r>
              <a:rPr lang="en-US" b="1" dirty="0" err="1" smtClean="0"/>
              <a:t>մասին</a:t>
            </a:r>
            <a:r>
              <a:rPr lang="en-US" b="1" dirty="0" smtClean="0"/>
              <a:t> </a:t>
            </a:r>
            <a:endParaRPr lang="hy-AM" b="1" dirty="0" smtClean="0"/>
          </a:p>
          <a:p>
            <a:r>
              <a:rPr lang="hy-AM" b="1" dirty="0" smtClean="0"/>
              <a:t>Էլեկտրոնային փոստ </a:t>
            </a:r>
            <a:endParaRPr lang="ru-RU" dirty="0" smtClean="0"/>
          </a:p>
          <a:p>
            <a:r>
              <a:rPr lang="hy-AM" b="1" dirty="0" smtClean="0"/>
              <a:t>Փոխկապակցված գլոբալ համակարգչային ցանց (Internet) </a:t>
            </a:r>
            <a:endParaRPr lang="ru-RU" dirty="0" smtClean="0"/>
          </a:p>
          <a:p>
            <a:r>
              <a:rPr lang="en-US" b="1" dirty="0" smtClean="0"/>
              <a:t>Microsoft Office PowerPoint  </a:t>
            </a:r>
            <a:endParaRPr lang="ru-RU" dirty="0" smtClean="0"/>
          </a:p>
          <a:p>
            <a:r>
              <a:rPr lang="hy-AM" b="1" dirty="0" smtClean="0"/>
              <a:t>Թվային ֆոտոխցիկ և ձայնագրիչ</a:t>
            </a:r>
          </a:p>
          <a:p>
            <a:r>
              <a:rPr lang="hy-AM" dirty="0" smtClean="0"/>
              <a:t>Windows Movie Maker </a:t>
            </a:r>
            <a:r>
              <a:rPr lang="en-US" dirty="0" err="1" smtClean="0"/>
              <a:t>ծրագիրը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y-AM" sz="2400" b="1" dirty="0" smtClean="0"/>
              <a:t>ՄԱՆԿԱՎԱՐԺԱԿԱՆ </a:t>
            </a:r>
            <a:br>
              <a:rPr lang="hy-AM" sz="2400" b="1" dirty="0" smtClean="0"/>
            </a:br>
            <a:r>
              <a:rPr lang="hy-AM" sz="2400" b="1" dirty="0" smtClean="0"/>
              <a:t> ՄԱՍՆԱԳԻՏԱԿԱՆ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y-AM" dirty="0" smtClean="0"/>
              <a:t>մայրենի լեզու (բանավոր, գրավոր խոսք (պատում), </a:t>
            </a:r>
          </a:p>
          <a:p>
            <a:r>
              <a:rPr lang="hy-AM" dirty="0" smtClean="0"/>
              <a:t>մանկական դասական ստեղծագործությունների անգիր իմացում, ստեղծագործական երևակայություն)</a:t>
            </a:r>
          </a:p>
          <a:p>
            <a:r>
              <a:rPr lang="hy-AM" dirty="0" smtClean="0"/>
              <a:t>Մաթեմատիկա</a:t>
            </a:r>
          </a:p>
          <a:p>
            <a:r>
              <a:rPr lang="hy-AM" dirty="0" smtClean="0"/>
              <a:t>դիզայն-տեխնոլոգիա</a:t>
            </a:r>
          </a:p>
          <a:p>
            <a:r>
              <a:rPr lang="hy-AM" dirty="0" smtClean="0"/>
              <a:t>երաժշտություն </a:t>
            </a:r>
          </a:p>
          <a:p>
            <a:r>
              <a:rPr lang="hy-AM" dirty="0" smtClean="0"/>
              <a:t>Ուրախ օտար լեզուներ </a:t>
            </a:r>
          </a:p>
          <a:p>
            <a:r>
              <a:rPr lang="hy-AM" dirty="0" smtClean="0"/>
              <a:t>ֆիզիկական կուլտուրա (լող, մարմնամարզական հմտություններ, մարզական խաղեր)</a:t>
            </a:r>
          </a:p>
          <a:p>
            <a:r>
              <a:rPr lang="hy-AM" dirty="0" smtClean="0"/>
              <a:t>մեդիատեխնոլոգիաներ (</a:t>
            </a:r>
            <a:r>
              <a:rPr lang="en-US" dirty="0" smtClean="0"/>
              <a:t>ms </a:t>
            </a:r>
            <a:r>
              <a:rPr lang="en-US" dirty="0" err="1" smtClean="0"/>
              <a:t>offiece</a:t>
            </a:r>
            <a:r>
              <a:rPr lang="en-US" dirty="0" smtClean="0"/>
              <a:t>, web, </a:t>
            </a:r>
            <a:r>
              <a:rPr lang="hy-AM" dirty="0" smtClean="0"/>
              <a:t>բլոգի ստեղծում, վարում)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400" b="1" dirty="0" smtClean="0"/>
              <a:t>Կրթության բովանդակության ձևավորման հիմունքները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Առարկայական</a:t>
            </a:r>
            <a:r>
              <a:rPr lang="en-US" sz="2200" dirty="0" smtClean="0"/>
              <a:t> </a:t>
            </a:r>
            <a:r>
              <a:rPr lang="en-US" sz="2200" dirty="0" err="1" smtClean="0"/>
              <a:t>չափորշիչներ</a:t>
            </a:r>
            <a:r>
              <a:rPr lang="en-US" sz="2200" dirty="0" smtClean="0"/>
              <a:t>, </a:t>
            </a:r>
            <a:r>
              <a:rPr lang="en-US" sz="2200" dirty="0" err="1" smtClean="0"/>
              <a:t>դրանց</a:t>
            </a:r>
            <a:r>
              <a:rPr lang="en-US" sz="2200" dirty="0" smtClean="0"/>
              <a:t> </a:t>
            </a:r>
            <a:r>
              <a:rPr lang="en-US" sz="2200" dirty="0" err="1" smtClean="0"/>
              <a:t>ձևավորման</a:t>
            </a:r>
            <a:r>
              <a:rPr lang="en-US" sz="2200" dirty="0" smtClean="0"/>
              <a:t> </a:t>
            </a:r>
            <a:r>
              <a:rPr lang="en-US" sz="2200" dirty="0" err="1" smtClean="0"/>
              <a:t>սկզբունքներն</a:t>
            </a:r>
            <a:r>
              <a:rPr lang="en-US" sz="2200" dirty="0" smtClean="0"/>
              <a:t> </a:t>
            </a:r>
            <a:r>
              <a:rPr lang="en-US" sz="2200" dirty="0" err="1" smtClean="0"/>
              <a:t>ու</a:t>
            </a:r>
            <a:r>
              <a:rPr lang="en-US" sz="2200" dirty="0" smtClean="0"/>
              <a:t> </a:t>
            </a:r>
            <a:r>
              <a:rPr lang="en-US" sz="2200" dirty="0" err="1" smtClean="0"/>
              <a:t>կառուցվածքը</a:t>
            </a:r>
            <a:r>
              <a:rPr lang="en-US" sz="2200" dirty="0" smtClean="0"/>
              <a:t>: </a:t>
            </a:r>
            <a:r>
              <a:rPr lang="en-US" sz="2200" dirty="0" err="1" smtClean="0"/>
              <a:t>Չափորոշիչների</a:t>
            </a:r>
            <a:r>
              <a:rPr lang="en-US" sz="2200" dirty="0" smtClean="0"/>
              <a:t> </a:t>
            </a:r>
            <a:r>
              <a:rPr lang="en-US" sz="2200" dirty="0" err="1" smtClean="0"/>
              <a:t>վրա</a:t>
            </a:r>
            <a:r>
              <a:rPr lang="en-US" sz="2200" dirty="0" smtClean="0"/>
              <a:t> </a:t>
            </a:r>
            <a:r>
              <a:rPr lang="en-US" sz="2200" dirty="0" err="1" smtClean="0"/>
              <a:t>հիմնված</a:t>
            </a:r>
            <a:r>
              <a:rPr lang="en-US" sz="2200" dirty="0" smtClean="0"/>
              <a:t> </a:t>
            </a:r>
            <a:r>
              <a:rPr lang="en-US" sz="2200" dirty="0" err="1" smtClean="0"/>
              <a:t>կրթության</a:t>
            </a:r>
            <a:r>
              <a:rPr lang="en-US" sz="2200" dirty="0" smtClean="0"/>
              <a:t> </a:t>
            </a:r>
            <a:r>
              <a:rPr lang="en-US" sz="2200" dirty="0" err="1" smtClean="0"/>
              <a:t>իրականացման</a:t>
            </a:r>
            <a:r>
              <a:rPr lang="en-US" sz="2200" dirty="0" smtClean="0"/>
              <a:t> </a:t>
            </a:r>
            <a:r>
              <a:rPr lang="en-US" sz="2200" dirty="0" err="1" smtClean="0"/>
              <a:t>խնդիրը</a:t>
            </a:r>
            <a:r>
              <a:rPr lang="en-US" sz="2200" dirty="0" smtClean="0"/>
              <a:t>:</a:t>
            </a:r>
            <a:endParaRPr lang="ru-RU" sz="2200" dirty="0" smtClean="0"/>
          </a:p>
          <a:p>
            <a:r>
              <a:rPr lang="en-US" sz="2200" dirty="0" err="1" smtClean="0"/>
              <a:t>Առարկայական</a:t>
            </a:r>
            <a:r>
              <a:rPr lang="en-US" sz="2200" dirty="0" smtClean="0"/>
              <a:t> </a:t>
            </a:r>
            <a:r>
              <a:rPr lang="en-US" sz="2200" dirty="0" err="1" smtClean="0"/>
              <a:t>ծրագրեր</a:t>
            </a:r>
            <a:r>
              <a:rPr lang="en-US" sz="2200" dirty="0" smtClean="0"/>
              <a:t>, </a:t>
            </a:r>
            <a:r>
              <a:rPr lang="en-US" sz="2200" dirty="0" err="1" smtClean="0"/>
              <a:t>դրանց</a:t>
            </a:r>
            <a:r>
              <a:rPr lang="en-US" sz="2200" dirty="0" smtClean="0"/>
              <a:t> և </a:t>
            </a:r>
            <a:r>
              <a:rPr lang="en-US" sz="2200" dirty="0" err="1" smtClean="0"/>
              <a:t>առարկայական</a:t>
            </a:r>
            <a:r>
              <a:rPr lang="en-US" sz="2200" dirty="0" smtClean="0"/>
              <a:t> </a:t>
            </a:r>
            <a:r>
              <a:rPr lang="en-US" sz="2200" dirty="0" err="1" smtClean="0"/>
              <a:t>չափորոշիչների</a:t>
            </a:r>
            <a:r>
              <a:rPr lang="en-US" sz="2200" dirty="0" smtClean="0"/>
              <a:t> </a:t>
            </a:r>
            <a:r>
              <a:rPr lang="en-US" sz="2200" dirty="0" err="1" smtClean="0"/>
              <a:t>համապատասխանության</a:t>
            </a:r>
            <a:r>
              <a:rPr lang="en-US" sz="2200" dirty="0" smtClean="0"/>
              <a:t> </a:t>
            </a:r>
            <a:r>
              <a:rPr lang="en-US" sz="2200" dirty="0" err="1" smtClean="0"/>
              <a:t>խնդիրը</a:t>
            </a:r>
            <a:r>
              <a:rPr lang="en-US" sz="2200" dirty="0" smtClean="0"/>
              <a:t>: </a:t>
            </a:r>
            <a:endParaRPr lang="hy-AM" sz="2200" dirty="0" smtClean="0"/>
          </a:p>
          <a:p>
            <a:r>
              <a:rPr lang="en-US" sz="2200" dirty="0" err="1" smtClean="0"/>
              <a:t>Ուսումնական</a:t>
            </a:r>
            <a:r>
              <a:rPr lang="en-US" sz="2200" dirty="0" smtClean="0"/>
              <a:t> </a:t>
            </a:r>
            <a:r>
              <a:rPr lang="en-US" sz="2200" dirty="0" err="1" smtClean="0"/>
              <a:t>գործընթացում</a:t>
            </a:r>
            <a:r>
              <a:rPr lang="en-US" sz="2200" dirty="0" smtClean="0"/>
              <a:t> </a:t>
            </a:r>
            <a:r>
              <a:rPr lang="en-US" sz="2200" dirty="0" err="1" smtClean="0"/>
              <a:t>օգտագործվող</a:t>
            </a:r>
            <a:r>
              <a:rPr lang="en-US" sz="2200" dirty="0" smtClean="0"/>
              <a:t> </a:t>
            </a:r>
            <a:r>
              <a:rPr lang="en-US" sz="2200" dirty="0" err="1" smtClean="0"/>
              <a:t>ուսումնական</a:t>
            </a:r>
            <a:r>
              <a:rPr lang="en-US" sz="2200" dirty="0" smtClean="0"/>
              <a:t> </a:t>
            </a:r>
            <a:r>
              <a:rPr lang="en-US" sz="2200" dirty="0" err="1" smtClean="0"/>
              <a:t>նյութեր</a:t>
            </a:r>
            <a:r>
              <a:rPr lang="en-US" sz="2200" dirty="0" smtClean="0"/>
              <a:t> և   </a:t>
            </a:r>
            <a:r>
              <a:rPr lang="en-US" sz="2200" dirty="0" err="1" smtClean="0"/>
              <a:t>ռեսուրսներ</a:t>
            </a:r>
            <a:r>
              <a:rPr lang="en-US" sz="2200" dirty="0" smtClean="0"/>
              <a:t> </a:t>
            </a:r>
            <a:endParaRPr lang="hy-AM" sz="2200" dirty="0" smtClean="0"/>
          </a:p>
          <a:p>
            <a:r>
              <a:rPr lang="en-US" sz="2200" dirty="0" err="1" smtClean="0"/>
              <a:t>Ուսումնական</a:t>
            </a:r>
            <a:r>
              <a:rPr lang="en-US" sz="2200" dirty="0" smtClean="0"/>
              <a:t> </a:t>
            </a:r>
            <a:r>
              <a:rPr lang="en-US" sz="2200" dirty="0" err="1" smtClean="0"/>
              <a:t>գործընթացի</a:t>
            </a:r>
            <a:r>
              <a:rPr lang="en-US" sz="2200" dirty="0" smtClean="0"/>
              <a:t> </a:t>
            </a:r>
            <a:r>
              <a:rPr lang="en-US" sz="2200" dirty="0" err="1" smtClean="0"/>
              <a:t>կազմակերպման</a:t>
            </a:r>
            <a:r>
              <a:rPr lang="en-US" sz="2200" dirty="0" smtClean="0"/>
              <a:t> </a:t>
            </a:r>
            <a:r>
              <a:rPr lang="en-US" sz="2200" dirty="0" err="1" smtClean="0"/>
              <a:t>ձևեր</a:t>
            </a:r>
            <a:r>
              <a:rPr lang="en-US" sz="2200" dirty="0" smtClean="0"/>
              <a:t> և </a:t>
            </a:r>
            <a:r>
              <a:rPr lang="en-US" sz="2200" dirty="0" err="1" smtClean="0"/>
              <a:t>մեթոդներ</a:t>
            </a:r>
            <a:endParaRPr lang="hy-AM" sz="2200" dirty="0" smtClean="0"/>
          </a:p>
          <a:p>
            <a:r>
              <a:rPr lang="hy-AM" sz="2400" dirty="0" smtClean="0"/>
              <a:t>Ուսուցման կազմակերպում ուսումնական նախագծերի իրականացման միջոցով</a:t>
            </a:r>
            <a:endParaRPr lang="hy-AM" sz="2200" b="1" dirty="0" smtClean="0"/>
          </a:p>
          <a:p>
            <a:r>
              <a:rPr lang="hy-AM" sz="2200" b="1" dirty="0" smtClean="0"/>
              <a:t>Գնահատում, գնահատման գործիքներ</a:t>
            </a:r>
            <a:endParaRPr lang="ru-RU" sz="2200" dirty="0" smtClean="0"/>
          </a:p>
          <a:p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Մասնակցին անհրաժեշտ գործիքներ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y-AM" dirty="0" smtClean="0"/>
          </a:p>
          <a:p>
            <a:r>
              <a:rPr lang="hy-AM" dirty="0" smtClean="0"/>
              <a:t>Անհատական համակարգիչ</a:t>
            </a:r>
          </a:p>
          <a:p>
            <a:r>
              <a:rPr lang="hy-AM" dirty="0" smtClean="0"/>
              <a:t>Թվային ֆոտոխցիկ</a:t>
            </a:r>
          </a:p>
          <a:p>
            <a:r>
              <a:rPr lang="hy-AM" dirty="0" smtClean="0"/>
              <a:t>Թվային ձայնագրիչ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16.02.2013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y-AM" dirty="0" smtClean="0"/>
              <a:t>10:00 – 10:30 ծանոթություն, պայմանագրերի կնքում,</a:t>
            </a:r>
            <a:br>
              <a:rPr lang="hy-AM" dirty="0" smtClean="0"/>
            </a:br>
            <a:r>
              <a:rPr lang="hy-AM" dirty="0" smtClean="0"/>
              <a:t>10:30 – 11:30 մասնակիցների ակնկալիքների ճշտում </a:t>
            </a:r>
          </a:p>
          <a:p>
            <a:pPr>
              <a:buNone/>
            </a:pPr>
            <a:r>
              <a:rPr lang="hy-AM" dirty="0" smtClean="0"/>
              <a:t>                               Եռամսյա վերապատրաստման ծրագրի</a:t>
            </a:r>
          </a:p>
          <a:p>
            <a:pPr>
              <a:buNone/>
            </a:pPr>
            <a:r>
              <a:rPr lang="hy-AM" dirty="0" smtClean="0"/>
              <a:t>                               ներկայացում  Նառա Նիկողոսյան</a:t>
            </a:r>
            <a:br>
              <a:rPr lang="hy-AM" dirty="0" smtClean="0"/>
            </a:br>
            <a:r>
              <a:rPr lang="hy-AM" dirty="0" smtClean="0"/>
              <a:t>11:30 – </a:t>
            </a:r>
            <a:r>
              <a:rPr lang="hy-AM" b="1" dirty="0" smtClean="0"/>
              <a:t>12:00 Սուրճի ընդմիջում</a:t>
            </a:r>
            <a:br>
              <a:rPr lang="hy-AM" b="1" dirty="0" smtClean="0"/>
            </a:br>
            <a:r>
              <a:rPr lang="hy-AM" dirty="0" smtClean="0"/>
              <a:t>12:00 – 13:00 Համակարգչային ծրագրեր. ՆվարդՍարգսյան</a:t>
            </a:r>
            <a:br>
              <a:rPr lang="hy-AM" dirty="0" smtClean="0"/>
            </a:br>
            <a:r>
              <a:rPr lang="hy-AM" dirty="0" smtClean="0"/>
              <a:t>13:00 13:40   Երգ-պար-խաղ. ՍոֆյաԳրիգորյան</a:t>
            </a:r>
            <a:br>
              <a:rPr lang="hy-AM" dirty="0" smtClean="0"/>
            </a:br>
            <a:r>
              <a:rPr lang="hy-AM" dirty="0" smtClean="0"/>
              <a:t>13:40-14:00   Օրվա ամփոփում, կայքում լուսաբանում, </a:t>
            </a:r>
          </a:p>
          <a:p>
            <a:pPr>
              <a:buNone/>
            </a:pPr>
            <a:r>
              <a:rPr lang="hy-AM" dirty="0" smtClean="0"/>
              <a:t>                           հաջոդ շաբաթվա անելիքներ. </a:t>
            </a:r>
            <a:br>
              <a:rPr lang="hy-AM" dirty="0" smtClean="0"/>
            </a:br>
            <a:r>
              <a:rPr lang="hy-AM" dirty="0" smtClean="0"/>
              <a:t>        </a:t>
            </a:r>
          </a:p>
          <a:p>
            <a:pPr>
              <a:buNone/>
            </a:pPr>
            <a:r>
              <a:rPr lang="hy-AM" dirty="0" smtClean="0"/>
              <a:t>Մասնագիտական փորձառության կազմակերպում</a:t>
            </a:r>
          </a:p>
          <a:p>
            <a:r>
              <a:rPr lang="hy-AM" b="1" dirty="0" smtClean="0"/>
              <a:t>Մանկավարժական ընթերցումներ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u="sng" dirty="0" smtClean="0">
                <a:hlinkClick r:id="rId2"/>
              </a:rPr>
              <a:t>Երաժշտության ծրագիր Արթուր Շահնազարյան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22.02.2013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y-AM" dirty="0" smtClean="0"/>
              <a:t>10:00 – 10:30 Ընդհանուր պարապմունք</a:t>
            </a:r>
          </a:p>
          <a:p>
            <a:r>
              <a:rPr lang="hy-AM" dirty="0" smtClean="0"/>
              <a:t>10:30 – 11:30 </a:t>
            </a:r>
            <a:r>
              <a:rPr lang="hy-AM" dirty="0" smtClean="0">
                <a:hlinkClick r:id="rId2"/>
              </a:rPr>
              <a:t>Երաժշտության ծրագիր Արթուր Շահնազարյան </a:t>
            </a:r>
            <a:r>
              <a:rPr lang="hy-AM" dirty="0" smtClean="0"/>
              <a:t>  ծրագրի ներկայացում</a:t>
            </a:r>
            <a:br>
              <a:rPr lang="hy-AM" dirty="0" smtClean="0"/>
            </a:br>
            <a:r>
              <a:rPr lang="hy-AM" dirty="0" smtClean="0"/>
              <a:t>11:30 – </a:t>
            </a:r>
            <a:r>
              <a:rPr lang="hy-AM" b="1" dirty="0" smtClean="0"/>
              <a:t>12:00 Սուրճի ընդմիջում</a:t>
            </a:r>
            <a:br>
              <a:rPr lang="hy-AM" b="1" dirty="0" smtClean="0"/>
            </a:br>
            <a:r>
              <a:rPr lang="hy-AM" dirty="0" smtClean="0"/>
              <a:t>12:00 – 13:00 Տեխնոլոգիա</a:t>
            </a:r>
            <a:br>
              <a:rPr lang="hy-AM" dirty="0" smtClean="0"/>
            </a:br>
            <a:r>
              <a:rPr lang="hy-AM" dirty="0" smtClean="0"/>
              <a:t>13:00 13:40   Մարմնակրթություն</a:t>
            </a:r>
            <a:br>
              <a:rPr lang="hy-AM" dirty="0" smtClean="0"/>
            </a:br>
            <a:r>
              <a:rPr lang="hy-AM" dirty="0" smtClean="0"/>
              <a:t>13:40-14:00 Օրվա ամփոփում, կայքում լուսաբանում, հաջոդ շաբաթվա անելիքներ. Նաիրա Նիկողոսյան</a:t>
            </a:r>
          </a:p>
          <a:p>
            <a:endParaRPr lang="hy-AM" dirty="0" smtClean="0"/>
          </a:p>
          <a:p>
            <a:r>
              <a:rPr lang="hy-AM" dirty="0" smtClean="0"/>
              <a:t>Մանկավարժական ընթերցումներ</a:t>
            </a:r>
          </a:p>
          <a:p>
            <a:pPr>
              <a:buNone/>
            </a:pPr>
            <a:r>
              <a:rPr lang="hy-AM" b="1" dirty="0" smtClean="0"/>
              <a:t>Ջանի Ռոդարի </a:t>
            </a:r>
            <a:r>
              <a:rPr lang="ru-RU" b="1" dirty="0" smtClean="0"/>
              <a:t>«</a:t>
            </a:r>
            <a:r>
              <a:rPr lang="hy-AM" b="1" dirty="0" smtClean="0"/>
              <a:t>Երևակայության քերականություն</a:t>
            </a:r>
            <a:r>
              <a:rPr lang="ru-RU" b="1" dirty="0" smtClean="0"/>
              <a:t>»</a:t>
            </a:r>
            <a:r>
              <a:rPr lang="hy-AM" dirty="0" smtClean="0"/>
              <a:t/>
            </a:r>
            <a:br>
              <a:rPr lang="hy-AM" dirty="0" smtClean="0"/>
            </a:br>
            <a:r>
              <a:rPr lang="hy-AM" dirty="0" smtClean="0"/>
              <a:t>                    </a:t>
            </a:r>
            <a:br>
              <a:rPr lang="hy-AM" dirty="0" smtClean="0"/>
            </a:br>
            <a:r>
              <a:rPr lang="hy-AM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</TotalTime>
  <Words>235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Справедливость</vt:lpstr>
      <vt:lpstr>«Մխիթար Սեբաստացի» կրթահամալիր </vt:lpstr>
      <vt:lpstr>կրթության բնագավառին վերաբերող նորմատիվ փաստաթղթեր, անհրաժեշտ փաստաթղթերի որոնման ձևերի</vt:lpstr>
      <vt:lpstr>ՏԵՂԵԿԱՏՎԱԿԱՆ ԵՎ ՀԱՂՈՐԴԱԿՑԱԿԱՆ ՏԵԽՆՈԼՈԳԻԱՆԵՐԻ ԿԻՐԱՌՈՒՄԸ  ՈՒՍՈՒՄՆԱԿԱՆ ԳՈՐԾԸՆԹԱՑՈՒՄ </vt:lpstr>
      <vt:lpstr>ՄԱՆԿԱՎԱՐԺԱԿԱՆ   ՄԱՍՆԱԳԻՏԱԿԱՆ </vt:lpstr>
      <vt:lpstr>Կրթության բովանդակության ձևավորման հիմունքները</vt:lpstr>
      <vt:lpstr>Մասնակցին անհրաժեշտ գործիքներ</vt:lpstr>
      <vt:lpstr>16.02.2013</vt:lpstr>
      <vt:lpstr>22.02.2013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Nara</cp:lastModifiedBy>
  <cp:revision>9</cp:revision>
  <dcterms:created xsi:type="dcterms:W3CDTF">2006-08-16T00:00:00Z</dcterms:created>
  <dcterms:modified xsi:type="dcterms:W3CDTF">2013-02-16T05:42:14Z</dcterms:modified>
</cp:coreProperties>
</file>