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3" r:id="rId3"/>
    <p:sldId id="262" r:id="rId4"/>
    <p:sldId id="257" r:id="rId5"/>
    <p:sldId id="258" r:id="rId6"/>
    <p:sldId id="259" r:id="rId7"/>
    <p:sldId id="260" r:id="rId8"/>
    <p:sldId id="269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1333" autoAdjust="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7BC67-52DB-4814-8396-77E709747CF1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3A5-A976-42E6-9912-5991EBDD4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A235-34AB-4632-A240-C3978861C0E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2412-9DE4-4709-9353-DB544B315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Լեյլի  Մինասյան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Documents and Settings\Admin\Рабочий стол\P1000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ՇՆՈՐՀԱԿԱԼՈՒԹՅՈՒՆ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Ես   շատ   հիանալի   տպավորությամբ   և   շատ   օգտակար   գիտելիքներով   եմ   հեռանում   այս  կրթահամալիրից,  որտեղ   սովորեցինք   ազատ   մտածել   և   մտածածդ   առանց   վախենալու   ներկայացնել </a:t>
            </a:r>
            <a:r>
              <a:rPr lang="ru-RU" sz="2000" smtClean="0"/>
              <a:t>:  ՇՆՈՐՀԱԿԱԼՈՒԹՅՈՒՆ    ՄԵԾԱՀՈԳՈՒԹՅԱՆ  ՈՒ   ԲԱՐՈՒԹՅԱՆ   ՀԱՄԱՐ: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ՄԽԻԹԱՐ ՍԵԲԱՍՏԱՑԻ  ԿՐԹԱՀԱՄԱԼԻՐ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Բարև,’ ես Լեյլի Մինասյանն եմ  աշխատում եմ     </a:t>
            </a:r>
            <a:r>
              <a:rPr lang="ru-RU" dirty="0" smtClean="0"/>
              <a:t>104 </a:t>
            </a:r>
            <a:r>
              <a:rPr lang="ru-RU" dirty="0" err="1" smtClean="0"/>
              <a:t>մանկապարտեզում </a:t>
            </a:r>
            <a:r>
              <a:rPr lang="ru-RU" dirty="0" smtClean="0"/>
              <a:t>, </a:t>
            </a:r>
            <a:r>
              <a:rPr lang="ru-RU" dirty="0" err="1" smtClean="0"/>
              <a:t>որպես   դաստիարակ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Ցանկանալով  կատարելագործել  իմ  գիտելիքները,  նախադպրոցական  մանկավարժության  ուղղությամբ,  որոշեցի  դիմել  այստեղ  և  անցնել  եռամսյա  վերապատրաստոըմ: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58204" cy="1857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ԾԻՍԱԿԱՐԳ –ԵՐԳ    ԵՐԱԺՇՏՈՒԹՅՈՒՆ   ՏԻԿԻՆ__ՄԱՐԻՆԵ  </a:t>
            </a:r>
            <a:r>
              <a:rPr lang="ru-RU" sz="2400" dirty="0" err="1" smtClean="0"/>
              <a:t>և  </a:t>
            </a:r>
            <a:r>
              <a:rPr lang="ru-RU" sz="2400" dirty="0" smtClean="0"/>
              <a:t>ՍՈՖՅԱ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Ես  հիացած  եմ  կրթահամալիրի  բոլոր  սովորույթներով---  </a:t>
            </a:r>
            <a:r>
              <a:rPr lang="ru-RU" sz="1800" dirty="0" smtClean="0"/>
              <a:t>1. ԱՌԱՎՈՏՅԱՆ  ԸՆԴՀԱՆՈՒՐ  ՊԱՐԱՊՄՈՒՆՔ, 2. ԾԻՍԱԿԱՐԳԵՐ, 3. ԱԶԳԱՅԻՆ  ԵՐԳԵՐ  </a:t>
            </a:r>
            <a:r>
              <a:rPr lang="ru-RU" sz="1800" dirty="0" err="1" smtClean="0"/>
              <a:t>և  </a:t>
            </a:r>
            <a:r>
              <a:rPr lang="ru-RU" sz="1800" dirty="0" smtClean="0"/>
              <a:t>ՊԱՐԵՐ, 4.  ՄԵԾԱ </a:t>
            </a:r>
            <a:r>
              <a:rPr lang="ru-RU" sz="1800" dirty="0" smtClean="0"/>
              <a:t>ՀՈԳԻ  </a:t>
            </a:r>
            <a:r>
              <a:rPr lang="ru-RU" sz="1800" dirty="0" err="1" smtClean="0"/>
              <a:t>և  </a:t>
            </a:r>
            <a:r>
              <a:rPr lang="ru-RU" sz="1800" dirty="0" smtClean="0"/>
              <a:t>ԲԱՐԵՀԱՄԲՈՒՅՐ  ՎԵՐԱԲԵՐՄՈՒՆՔ:  </a:t>
            </a:r>
            <a:r>
              <a:rPr lang="ru-RU" sz="1800" dirty="0" err="1" smtClean="0"/>
              <a:t>Ինձ   շատ  էր  դուր  եկել,   առավոտյան  ընդհանուր  պարապմունքը,  երբ  բոլորս  միասին   երգում  և  պարում  ենք  ազգային երգեր  և  պարեր:  Հիանալի  էր,  երբ  պատրաստվում  էինք </a:t>
            </a:r>
            <a:r>
              <a:rPr lang="ru-RU" sz="1800" dirty="0" smtClean="0"/>
              <a:t>/ </a:t>
            </a:r>
            <a:r>
              <a:rPr lang="ru-RU" sz="1800" dirty="0" smtClean="0"/>
              <a:t>ԶԱՏԻԿ</a:t>
            </a:r>
            <a:r>
              <a:rPr lang="hy-AM" sz="1800" dirty="0" smtClean="0"/>
              <a:t>ԻՆ</a:t>
            </a:r>
            <a:r>
              <a:rPr lang="ru-RU" sz="1800" dirty="0" smtClean="0"/>
              <a:t>/  </a:t>
            </a:r>
            <a:r>
              <a:rPr lang="ru-RU" sz="1800" dirty="0" smtClean="0"/>
              <a:t>,  </a:t>
            </a:r>
            <a:r>
              <a:rPr lang="ru-RU" sz="1800" dirty="0" err="1" smtClean="0"/>
              <a:t>պահպանվում  են  բոլոր  ավանդույթները:  </a:t>
            </a:r>
            <a:r>
              <a:rPr lang="ru-RU" sz="1800" dirty="0" smtClean="0"/>
              <a:t>ԶԱՏԻԿԻ  </a:t>
            </a:r>
            <a:r>
              <a:rPr lang="ru-RU" sz="1800" dirty="0" err="1" smtClean="0"/>
              <a:t>օրը  անմոռանալի  անցավ,   տիկին  Մարինեն  և  Սոֆյան  գեղեցիկ  բեմականացում  էին  կազմակերպել,  մենք   պարեցինք  և  երգեցինք  զատիկի  օրվան  նվիրված   երգեր  և  պարեր,  վերջում   համտեսեցինք  մեր  պատրաստած  զատկական  ուտեստները:  Դուք  մեծ  գործ  եք  անում  ազգայինի  պահպանման  համար:</a:t>
            </a:r>
            <a:endParaRPr lang="ru-RU" sz="1800" dirty="0"/>
          </a:p>
        </p:txBody>
      </p:sp>
      <p:pic>
        <p:nvPicPr>
          <p:cNvPr id="1026" name="Picture 2" descr="D:\Documents and Settings\Admin\Рабочий стол\Новая папка (4)\DSC0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143512"/>
            <a:ext cx="2143140" cy="1538288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Новая папка (4)\DSC0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72074"/>
            <a:ext cx="2176464" cy="1571636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Новая папка (4)\DSC00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14884"/>
            <a:ext cx="292895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hy-AM" sz="2000" dirty="0" smtClean="0"/>
              <a:t>ԿՐԹՈՒԹՅԱՆԸ ՎԵՐԱԲԵՐՎՈՂ ԻՐԱՎԱԿԱՆ ՓԱՍՏԱԹՑԹԵՐ</a:t>
            </a:r>
            <a:r>
              <a:rPr lang="ru-RU" sz="2000" dirty="0" smtClean="0"/>
              <a:t>_ </a:t>
            </a:r>
            <a:r>
              <a:rPr lang="ru-RU" sz="2000" dirty="0" smtClean="0"/>
              <a:t>ԳԱՅԱՆԵ  ԹԵՐԶՅԱՆ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Այս        ընթացքում    մենք   ուսումնասիրեցինք  </a:t>
            </a:r>
            <a:r>
              <a:rPr lang="ru-RU" sz="1800" dirty="0" smtClean="0"/>
              <a:t>ՀՀ  </a:t>
            </a:r>
            <a:r>
              <a:rPr lang="ru-RU" sz="1800" dirty="0" err="1" smtClean="0"/>
              <a:t>կրթության  մասին  օրենքը,   դրա  վերաբերյալ  կատարեցինք  առաջադրանքներ:  1.Սովորեցինք  ուսուցիչ  աշակերտ  հարաբերություններ:  </a:t>
            </a:r>
            <a:r>
              <a:rPr lang="ru-RU" sz="1800" dirty="0" smtClean="0"/>
              <a:t>2. </a:t>
            </a:r>
            <a:r>
              <a:rPr lang="ru-RU" sz="1800" dirty="0" err="1" smtClean="0"/>
              <a:t>Աշակերտի  և  ծնողի   իրավունքները  և  պարտականությունները:  </a:t>
            </a:r>
            <a:r>
              <a:rPr lang="ru-RU" sz="1800" dirty="0" smtClean="0"/>
              <a:t>3. </a:t>
            </a:r>
            <a:r>
              <a:rPr lang="ru-RU" sz="1800" dirty="0" err="1" smtClean="0"/>
              <a:t>ՈՒսոըցչի  իրավունքները  և  պարտականությունները: 5.Մանկավարժական  ճիշտ  մեթոդ: </a:t>
            </a:r>
            <a:r>
              <a:rPr lang="ru-RU" sz="1800" dirty="0" smtClean="0"/>
              <a:t>6. </a:t>
            </a:r>
            <a:r>
              <a:rPr lang="ru-RU" sz="1800" dirty="0" err="1" smtClean="0"/>
              <a:t>Հաղորդակցության  միջոցներ:  </a:t>
            </a:r>
            <a:r>
              <a:rPr lang="ru-RU" sz="1800" dirty="0" smtClean="0"/>
              <a:t>7. </a:t>
            </a:r>
            <a:r>
              <a:rPr lang="ru-RU" sz="1800" dirty="0" err="1" smtClean="0"/>
              <a:t>Բանավոր, </a:t>
            </a:r>
            <a:r>
              <a:rPr lang="ru-RU" sz="1800" dirty="0" smtClean="0"/>
              <a:t>8.  </a:t>
            </a:r>
            <a:r>
              <a:rPr lang="ru-RU" sz="1800" dirty="0" err="1" smtClean="0"/>
              <a:t>գրավոր</a:t>
            </a:r>
            <a:r>
              <a:rPr lang="ru-RU" sz="1800" dirty="0" err="1"/>
              <a:t> </a:t>
            </a:r>
            <a:r>
              <a:rPr lang="ru-RU" sz="1800" dirty="0" err="1" smtClean="0"/>
              <a:t>  խոսք,  </a:t>
            </a:r>
            <a:r>
              <a:rPr lang="ru-RU" sz="1800" dirty="0" smtClean="0"/>
              <a:t>8. </a:t>
            </a:r>
            <a:r>
              <a:rPr lang="ru-RU" sz="1800" dirty="0" err="1" smtClean="0"/>
              <a:t>ոչ  խոսքային  միջոցով  հաղորդակցություն: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2050" name="Picture 2" descr="D:\Documents and Settings\Admin\Рабочий стол\Новая папка (4)\DSC0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0504"/>
            <a:ext cx="3500462" cy="2571768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Рабочий стол\Новая папка (4)\sam_3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4000504"/>
            <a:ext cx="348776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ՄԱԹԵՄԱՏԻԿԱ</a:t>
            </a:r>
            <a:r>
              <a:rPr lang="hy-AM" dirty="0" smtClean="0"/>
              <a:t>. </a:t>
            </a:r>
            <a:r>
              <a:rPr lang="ru-RU" dirty="0" smtClean="0"/>
              <a:t>Տ</a:t>
            </a:r>
            <a:r>
              <a:rPr lang="hy-AM" dirty="0" smtClean="0"/>
              <a:t>Ի</a:t>
            </a:r>
            <a:r>
              <a:rPr lang="ru-RU" dirty="0" smtClean="0"/>
              <a:t>ԱՐ  Գ</a:t>
            </a:r>
            <a:r>
              <a:rPr lang="hy-AM" dirty="0" smtClean="0"/>
              <a:t>ԵՎ</a:t>
            </a:r>
            <a:r>
              <a:rPr lang="ru-RU" dirty="0" smtClean="0"/>
              <a:t>ՈՐԳ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Մաթեմատիկայի  ընթացքում  մենք  հասկացանք,  որ  մաթեմատիկան  լավ  ուսումնասիրելու  և   հասկանալու  համար  պետք  է  նախ  իմանալ   մաթեմատիկայի  </a:t>
            </a:r>
            <a:r>
              <a:rPr lang="ru-RU" sz="1800" dirty="0" err="1" smtClean="0"/>
              <a:t>լ</a:t>
            </a:r>
            <a:r>
              <a:rPr lang="hy-AM" sz="1800" dirty="0" smtClean="0"/>
              <a:t>ե</a:t>
            </a:r>
            <a:r>
              <a:rPr lang="ru-RU" sz="1800" dirty="0" err="1" smtClean="0"/>
              <a:t>զուն</a:t>
            </a:r>
            <a:r>
              <a:rPr lang="ru-RU" sz="1800" dirty="0" err="1" smtClean="0"/>
              <a:t>:  Սովորեցինք  երեխաներին  ճիշտ  մատուցել   մեր  գիտելիքները</a:t>
            </a:r>
            <a:r>
              <a:rPr lang="ru-RU" sz="1800" dirty="0" smtClean="0"/>
              <a:t>   </a:t>
            </a:r>
            <a:r>
              <a:rPr lang="hy-AM" sz="1800" dirty="0" smtClean="0"/>
              <a:t>ա</a:t>
            </a:r>
            <a:r>
              <a:rPr lang="ru-RU" sz="1800" dirty="0" err="1" smtClean="0"/>
              <a:t>յնպես</a:t>
            </a:r>
            <a:r>
              <a:rPr lang="ru-RU" sz="1800" dirty="0" err="1" smtClean="0"/>
              <a:t>,  որ  երեխաներին   մատչելի  և   հասկանալի   լինի: </a:t>
            </a:r>
            <a:r>
              <a:rPr lang="ru-RU" sz="1800" dirty="0" smtClean="0"/>
              <a:t>ՍՈՎՈՐԵՑԻՆՔ </a:t>
            </a:r>
            <a:r>
              <a:rPr lang="ru-RU" sz="1800" dirty="0" err="1" smtClean="0"/>
              <a:t>1.համաչափություն,  </a:t>
            </a:r>
            <a:r>
              <a:rPr lang="ru-RU" sz="1800" dirty="0" smtClean="0"/>
              <a:t>2. </a:t>
            </a:r>
            <a:r>
              <a:rPr lang="ru-RU" sz="1800" dirty="0" err="1" smtClean="0"/>
              <a:t>քանակ  հասկացությունները:  </a:t>
            </a:r>
            <a:r>
              <a:rPr lang="ru-RU" sz="1800" dirty="0" smtClean="0"/>
              <a:t>3. </a:t>
            </a:r>
            <a:r>
              <a:rPr lang="ru-RU" sz="1800" dirty="0" err="1" smtClean="0"/>
              <a:t>Շատ-քիչ, մեծ-փոքր,  երկար-կարճ,  հաստ-բարակ,  բարձր-ցածր  հասկացությունները  և  այս  ամենը  մատուցել  խաղային  մեթոդներով:</a:t>
            </a:r>
            <a:endParaRPr lang="ru-RU" sz="1800" dirty="0"/>
          </a:p>
        </p:txBody>
      </p:sp>
      <p:pic>
        <p:nvPicPr>
          <p:cNvPr id="3074" name="Picture 2" descr="D:\Documents and Settings\Admin\Рабочий стол\Новая папка (4)\sam_3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2857520" cy="2143140"/>
          </a:xfrm>
          <a:prstGeom prst="rect">
            <a:avLst/>
          </a:prstGeom>
          <a:noFill/>
        </p:spPr>
      </p:pic>
      <p:pic>
        <p:nvPicPr>
          <p:cNvPr id="3075" name="Picture 3" descr="D:\Documents and Settings\Admin\Рабочий стол\Новая папка (4)\img_0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ՄԱՐՄՆԱԿՐԹՈՒԹՅՈՒՆ_ԴԱՎԻԹ  ՖԱՀՐԱԴՅԱՆ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Այս  ընթացքում  մենք  սովորեցինք  մարմնակրթության  որոշ  գաղտնիքներ,  որոնք  շատ  օգտակար   են  բոլորի  համար  և  ես  համոզված  եմ,  որ  կկարողանամ   երեխաներին   ճիշտ  կրթել   ֆիզիկապես   և  նպաստել  նրանց  ընդհանուր  զարգացմանը </a:t>
            </a:r>
            <a:r>
              <a:rPr lang="ru-RU" sz="2000" dirty="0" smtClean="0"/>
              <a:t>,  </a:t>
            </a:r>
            <a:r>
              <a:rPr lang="ru-RU" sz="2000" dirty="0" err="1" smtClean="0"/>
              <a:t>այդ   վարժությունների  օգնությամբ:</a:t>
            </a:r>
            <a:endParaRPr lang="ru-RU" sz="2000" dirty="0"/>
          </a:p>
        </p:txBody>
      </p:sp>
      <p:pic>
        <p:nvPicPr>
          <p:cNvPr id="4098" name="Picture 2" descr="D:\Documents and Settings\Admin\Рабочий стол\Новая папка (4)\img_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143272" cy="2357454"/>
          </a:xfrm>
          <a:prstGeom prst="rect">
            <a:avLst/>
          </a:prstGeom>
          <a:noFill/>
        </p:spPr>
      </p:pic>
      <p:pic>
        <p:nvPicPr>
          <p:cNvPr id="4099" name="Picture 3" descr="D:\Documents and Settings\Admin\Рабочий стол\Новая папка (4)\img_019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ԱՂԱՅԱՆ+ՌՈԴԱՐԻ</a:t>
            </a:r>
            <a:endParaRPr lang="ru-RU" dirty="0"/>
          </a:p>
        </p:txBody>
      </p:sp>
      <p:pic>
        <p:nvPicPr>
          <p:cNvPr id="7170" name="Picture 2" descr="D:\Documents and Settings\Admin\Рабочий стол\DSCF1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Documents and Settings\Admin\Рабочий стол\DSCF1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Լեյլի  Մինասյան </vt:lpstr>
      <vt:lpstr>ՄԽԻԹԱՐ ՍԵԲԱՍՏԱՑԻ  ԿՐԹԱՀԱՄԱԼԻՐ</vt:lpstr>
      <vt:lpstr>Слайд 3</vt:lpstr>
      <vt:lpstr>ԾԻՍԱԿԱՐԳ –ԵՐԳ    ԵՐԱԺՇՏՈՒԹՅՈՒՆ   ՏԻԿԻՆ__ՄԱՐԻՆԵ  և  ՍՈՖՅԱ</vt:lpstr>
      <vt:lpstr>ԿՐԹՈՒԹՅԱՆԸ ՎԵՐԱԲԵՐՎՈՂ ԻՐԱՎԱԿԱՆ ՓԱՍՏԱԹՑԹԵՐ_ ԳԱՅԱՆԵ  ԹԵՐԶՅԱՆ</vt:lpstr>
      <vt:lpstr>ՄԱԹԵՄԱՏԻԿԱ. ՏԻԱՐ  ԳԵՎՈՐԳ</vt:lpstr>
      <vt:lpstr>ՄԱՐՄՆԱԿՐԹՈՒԹՅՈՒՆ_ԴԱՎԻԹ  ՖԱՀՐԱԴՅԱՆ</vt:lpstr>
      <vt:lpstr>ԱՂԱՅԱՆ+ՌՈԴԱՐԻ</vt:lpstr>
      <vt:lpstr>Слайд 9</vt:lpstr>
      <vt:lpstr>ՇՆՈՐՀԱԿԱԼՈՒԹՅՈՒՆ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ՄԽԻԹԱՐ ՍԵԲԱՍՏԱՑԻ  ԿՐԹԱՀԱՄԱԼԻՐ</dc:title>
  <dc:creator>IT</dc:creator>
  <cp:lastModifiedBy>NIKOGHOSYAN</cp:lastModifiedBy>
  <cp:revision>32</cp:revision>
  <dcterms:created xsi:type="dcterms:W3CDTF">2013-05-10T14:51:13Z</dcterms:created>
  <dcterms:modified xsi:type="dcterms:W3CDTF">2013-05-12T10:56:39Z</dcterms:modified>
</cp:coreProperties>
</file>