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42D9E-D9C9-4045-96C4-2A83E194293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98072-B242-4829-97ED-9B1320D4D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42D9E-D9C9-4045-96C4-2A83E194293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98072-B242-4829-97ED-9B1320D4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42D9E-D9C9-4045-96C4-2A83E194293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98072-B242-4829-97ED-9B1320D4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42D9E-D9C9-4045-96C4-2A83E194293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98072-B242-4829-97ED-9B1320D4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42D9E-D9C9-4045-96C4-2A83E194293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98072-B242-4829-97ED-9B1320D4D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42D9E-D9C9-4045-96C4-2A83E194293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98072-B242-4829-97ED-9B1320D4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42D9E-D9C9-4045-96C4-2A83E194293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98072-B242-4829-97ED-9B1320D4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42D9E-D9C9-4045-96C4-2A83E194293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98072-B242-4829-97ED-9B1320D4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42D9E-D9C9-4045-96C4-2A83E194293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98072-B242-4829-97ED-9B1320D4D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42D9E-D9C9-4045-96C4-2A83E194293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98072-B242-4829-97ED-9B1320D4D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E42D9E-D9C9-4045-96C4-2A83E194293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98072-B242-4829-97ED-9B1320D4D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EE42D9E-D9C9-4045-96C4-2A83E194293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2298072-B242-4829-97ED-9B1320D4D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highsc.mskh.am/node/628" TargetMode="External"/><Relationship Id="rId3" Type="http://schemas.openxmlformats.org/officeDocument/2006/relationships/hyperlink" Target="http://highsc.mskh.am/node/615" TargetMode="External"/><Relationship Id="rId7" Type="http://schemas.openxmlformats.org/officeDocument/2006/relationships/hyperlink" Target="http://highsc.mskh.am/node/633" TargetMode="External"/><Relationship Id="rId2" Type="http://schemas.openxmlformats.org/officeDocument/2006/relationships/hyperlink" Target="https://www.youtube.com/watch?v=J4pE_hli3R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ighsc.mskh.am/node/639" TargetMode="External"/><Relationship Id="rId5" Type="http://schemas.openxmlformats.org/officeDocument/2006/relationships/hyperlink" Target="http://highsc.mskh.am/node/659" TargetMode="External"/><Relationship Id="rId4" Type="http://schemas.openxmlformats.org/officeDocument/2006/relationships/hyperlink" Target="http://highsc.mskh.am/node/640" TargetMode="External"/><Relationship Id="rId9" Type="http://schemas.openxmlformats.org/officeDocument/2006/relationships/hyperlink" Target="http://highsc.mskh.am/node/62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ighsc.mskh.am/node/622" TargetMode="External"/><Relationship Id="rId2" Type="http://schemas.openxmlformats.org/officeDocument/2006/relationships/hyperlink" Target="http://highsc.mskh.am/node/64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ighsc.mskh.am/node/613" TargetMode="External"/><Relationship Id="rId5" Type="http://schemas.openxmlformats.org/officeDocument/2006/relationships/hyperlink" Target="http://highsc.mskh.am/node/616" TargetMode="External"/><Relationship Id="rId4" Type="http://schemas.openxmlformats.org/officeDocument/2006/relationships/hyperlink" Target="http://highsc.mskh.am/node/6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,,</a:t>
            </a:r>
            <a:r>
              <a:rPr lang="en-US" dirty="0" err="1" smtClean="0"/>
              <a:t>Արտ-Թբիլիսի</a:t>
            </a:r>
            <a:r>
              <a:rPr lang="en-US" dirty="0" smtClean="0"/>
              <a:t>,, </a:t>
            </a:r>
            <a:r>
              <a:rPr lang="en-US" dirty="0" err="1" smtClean="0"/>
              <a:t>նախագիծ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373216"/>
            <a:ext cx="7406640" cy="17526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Քաղաքային</a:t>
            </a:r>
            <a:r>
              <a:rPr lang="en-US" sz="3600" dirty="0" smtClean="0"/>
              <a:t> </a:t>
            </a:r>
            <a:r>
              <a:rPr lang="en-US" sz="3600" dirty="0" err="1" smtClean="0"/>
              <a:t>պլեներ</a:t>
            </a:r>
            <a:r>
              <a:rPr lang="en-US" sz="3600" dirty="0" smtClean="0"/>
              <a:t> </a:t>
            </a:r>
            <a:r>
              <a:rPr lang="en-US" sz="3600" dirty="0" err="1" smtClean="0"/>
              <a:t>Թբիլիսիում</a:t>
            </a:r>
            <a:endParaRPr lang="ru-RU" sz="3600" dirty="0"/>
          </a:p>
        </p:txBody>
      </p:sp>
      <p:pic>
        <p:nvPicPr>
          <p:cNvPr id="1026" name="Picture 2" descr="C:\Users\ADmin\Desktop\get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132856"/>
            <a:ext cx="4200128" cy="3162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Մարտի</a:t>
            </a:r>
            <a:r>
              <a:rPr lang="en-US" dirty="0" smtClean="0"/>
              <a:t> </a:t>
            </a:r>
            <a:r>
              <a:rPr lang="ru-RU" dirty="0" smtClean="0"/>
              <a:t>24- 30-ը </a:t>
            </a:r>
            <a:r>
              <a:rPr lang="ru-RU" dirty="0" err="1" smtClean="0"/>
              <a:t>եղանք Թբիլիսիում</a:t>
            </a:r>
            <a:endParaRPr lang="ru-RU" dirty="0"/>
          </a:p>
        </p:txBody>
      </p:sp>
      <p:pic>
        <p:nvPicPr>
          <p:cNvPr id="1026" name="Picture 2" descr="C:\Users\ADmin\Desktop\getIm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4375" y="1700808"/>
            <a:ext cx="6400800" cy="4547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Թբիլիսիում</a:t>
            </a:r>
            <a:r>
              <a:rPr lang="en-US" dirty="0" smtClean="0"/>
              <a:t> </a:t>
            </a:r>
            <a:r>
              <a:rPr lang="en-US" dirty="0" err="1" smtClean="0"/>
              <a:t>իրականացրեցինք</a:t>
            </a:r>
            <a:r>
              <a:rPr lang="en-US" dirty="0" smtClean="0"/>
              <a:t> </a:t>
            </a:r>
            <a:r>
              <a:rPr lang="en-US" dirty="0" err="1" smtClean="0"/>
              <a:t>մի</a:t>
            </a:r>
            <a:r>
              <a:rPr lang="en-US" dirty="0" smtClean="0"/>
              <a:t> </a:t>
            </a:r>
            <a:r>
              <a:rPr lang="en-US" dirty="0" err="1" smtClean="0"/>
              <a:t>քանի</a:t>
            </a:r>
            <a:r>
              <a:rPr lang="en-US" dirty="0" smtClean="0"/>
              <a:t> </a:t>
            </a:r>
            <a:r>
              <a:rPr lang="en-US" dirty="0" err="1" smtClean="0"/>
              <a:t>նախագծեր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err="1" smtClean="0">
                <a:hlinkClick r:id="rId2"/>
              </a:rPr>
              <a:t>Պերֆորմանս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Ուրբանիստական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ոճի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նկարներ</a:t>
            </a:r>
            <a:endParaRPr lang="en-US" dirty="0" smtClean="0"/>
          </a:p>
          <a:p>
            <a:r>
              <a:rPr lang="en-US" dirty="0" err="1" smtClean="0">
                <a:hlinkClick r:id="rId4"/>
              </a:rPr>
              <a:t>Պատմամշակութային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դաջվածքների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վերարտադրում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կտորի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վրա</a:t>
            </a:r>
            <a:endParaRPr lang="en-US" dirty="0" smtClean="0"/>
          </a:p>
          <a:p>
            <a:r>
              <a:rPr lang="en-US" dirty="0" err="1" smtClean="0">
                <a:hlinkClick r:id="rId5"/>
              </a:rPr>
              <a:t>Վիդեոարտ</a:t>
            </a:r>
            <a:endParaRPr lang="en-US" dirty="0" smtClean="0"/>
          </a:p>
          <a:p>
            <a:r>
              <a:rPr lang="en-US" dirty="0" err="1" smtClean="0">
                <a:hlinkClick r:id="rId6"/>
              </a:rPr>
              <a:t>Թատերական</a:t>
            </a:r>
            <a:r>
              <a:rPr lang="en-US" dirty="0" smtClean="0">
                <a:hlinkClick r:id="rId6"/>
              </a:rPr>
              <a:t> </a:t>
            </a:r>
            <a:r>
              <a:rPr lang="en-US" dirty="0" err="1" smtClean="0">
                <a:hlinkClick r:id="rId6"/>
              </a:rPr>
              <a:t>ֆլեշմոբ</a:t>
            </a:r>
            <a:endParaRPr lang="en-US" dirty="0" smtClean="0"/>
          </a:p>
          <a:p>
            <a:r>
              <a:rPr lang="en-US" dirty="0" err="1" smtClean="0">
                <a:hlinkClick r:id="rId7"/>
              </a:rPr>
              <a:t>Շրջիկ</a:t>
            </a:r>
            <a:r>
              <a:rPr lang="en-US" dirty="0" smtClean="0">
                <a:hlinkClick r:id="rId7"/>
              </a:rPr>
              <a:t> </a:t>
            </a:r>
            <a:r>
              <a:rPr lang="en-US" dirty="0" err="1" smtClean="0">
                <a:hlinkClick r:id="rId7"/>
              </a:rPr>
              <a:t>թատրոն</a:t>
            </a:r>
            <a:endParaRPr lang="en-US" dirty="0" smtClean="0"/>
          </a:p>
          <a:p>
            <a:r>
              <a:rPr lang="en-US" dirty="0" err="1" smtClean="0">
                <a:hlinkClick r:id="rId8"/>
              </a:rPr>
              <a:t>Վարդատոն</a:t>
            </a:r>
            <a:r>
              <a:rPr lang="en-US" dirty="0" smtClean="0">
                <a:hlinkClick r:id="rId8"/>
              </a:rPr>
              <a:t>, </a:t>
            </a:r>
            <a:r>
              <a:rPr lang="en-US" dirty="0" err="1" smtClean="0">
                <a:hlinkClick r:id="rId8"/>
              </a:rPr>
              <a:t>Հավլաբար</a:t>
            </a:r>
            <a:endParaRPr lang="en-US" dirty="0" smtClean="0"/>
          </a:p>
          <a:p>
            <a:r>
              <a:rPr lang="en-US" dirty="0" err="1" smtClean="0">
                <a:hlinkClick r:id="rId9"/>
              </a:rPr>
              <a:t>Հին</a:t>
            </a:r>
            <a:r>
              <a:rPr lang="en-US" dirty="0" smtClean="0">
                <a:hlinkClick r:id="rId9"/>
              </a:rPr>
              <a:t> </a:t>
            </a:r>
            <a:r>
              <a:rPr lang="en-US" dirty="0" err="1" smtClean="0">
                <a:hlinkClick r:id="rId9"/>
              </a:rPr>
              <a:t>Թբիլիսի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26876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Գեղարվեստի</a:t>
            </a:r>
            <a:r>
              <a:rPr lang="en-US" dirty="0" smtClean="0"/>
              <a:t> </a:t>
            </a:r>
            <a:r>
              <a:rPr lang="en-US" dirty="0" err="1" smtClean="0"/>
              <a:t>ավագ</a:t>
            </a:r>
            <a:r>
              <a:rPr lang="en-US" dirty="0" smtClean="0"/>
              <a:t> </a:t>
            </a:r>
            <a:r>
              <a:rPr lang="en-US" dirty="0" err="1" smtClean="0"/>
              <a:t>դպրոցը</a:t>
            </a:r>
            <a:r>
              <a:rPr lang="en-US" dirty="0" smtClean="0"/>
              <a:t> </a:t>
            </a:r>
            <a:r>
              <a:rPr lang="en-US" dirty="0" err="1" smtClean="0"/>
              <a:t>Թբիլիսիում</a:t>
            </a:r>
            <a:r>
              <a:rPr lang="en-US" dirty="0" smtClean="0"/>
              <a:t> </a:t>
            </a:r>
            <a:r>
              <a:rPr lang="en-US" dirty="0" err="1" smtClean="0"/>
              <a:t>սկսեց</a:t>
            </a:r>
            <a:r>
              <a:rPr lang="en-US" dirty="0" smtClean="0"/>
              <a:t> </a:t>
            </a:r>
            <a:r>
              <a:rPr lang="en-US" dirty="0" err="1" smtClean="0"/>
              <a:t>նոր</a:t>
            </a:r>
            <a:r>
              <a:rPr lang="en-US" dirty="0" smtClean="0"/>
              <a:t> </a:t>
            </a:r>
            <a:r>
              <a:rPr lang="en-US" dirty="0" err="1" smtClean="0"/>
              <a:t>համագործակցություն</a:t>
            </a:r>
            <a:r>
              <a:rPr lang="en-US" dirty="0" smtClean="0"/>
              <a:t> </a:t>
            </a:r>
            <a:r>
              <a:rPr lang="en-US" dirty="0" err="1" smtClean="0"/>
              <a:t>Արվեստի</a:t>
            </a:r>
            <a:r>
              <a:rPr lang="en-US" dirty="0" smtClean="0"/>
              <a:t> </a:t>
            </a:r>
            <a:r>
              <a:rPr lang="en-US" dirty="0" err="1" smtClean="0"/>
              <a:t>դպրոցի</a:t>
            </a:r>
            <a:r>
              <a:rPr lang="en-US" dirty="0" smtClean="0"/>
              <a:t> </a:t>
            </a:r>
            <a:r>
              <a:rPr lang="en-US" dirty="0" err="1" smtClean="0"/>
              <a:t>հետ</a:t>
            </a:r>
            <a:r>
              <a:rPr lang="en-US" dirty="0" smtClean="0"/>
              <a:t>:</a:t>
            </a:r>
            <a:endParaRPr lang="ru-RU" dirty="0"/>
          </a:p>
        </p:txBody>
      </p:sp>
      <p:pic>
        <p:nvPicPr>
          <p:cNvPr id="2050" name="Picture 2" descr="C:\Users\ADmin\Desktop\getImag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284984"/>
            <a:ext cx="4896544" cy="3319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Թբիլիսում</a:t>
            </a:r>
            <a:r>
              <a:rPr lang="en-US" dirty="0" smtClean="0"/>
              <a:t> </a:t>
            </a:r>
            <a:r>
              <a:rPr lang="en-US" dirty="0" err="1" smtClean="0"/>
              <a:t>անցկացրած</a:t>
            </a:r>
            <a:r>
              <a:rPr lang="en-US" dirty="0" smtClean="0"/>
              <a:t> </a:t>
            </a:r>
            <a:r>
              <a:rPr lang="en-US" dirty="0" err="1" smtClean="0"/>
              <a:t>օրերի</a:t>
            </a:r>
            <a:r>
              <a:rPr lang="en-US" dirty="0" smtClean="0"/>
              <a:t> </a:t>
            </a:r>
            <a:r>
              <a:rPr lang="en-US" dirty="0" err="1" smtClean="0"/>
              <a:t>մասին</a:t>
            </a:r>
            <a:r>
              <a:rPr lang="en-US" dirty="0" smtClean="0"/>
              <a:t> </a:t>
            </a:r>
            <a:r>
              <a:rPr lang="en-US" dirty="0" err="1" smtClean="0"/>
              <a:t>լուսաբանվեց</a:t>
            </a:r>
            <a:r>
              <a:rPr lang="en-US" dirty="0" smtClean="0"/>
              <a:t> </a:t>
            </a:r>
            <a:r>
              <a:rPr lang="en-US" dirty="0" err="1" smtClean="0"/>
              <a:t>կայքում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/>
          <a:lstStyle/>
          <a:p>
            <a:r>
              <a:rPr lang="en-US" dirty="0" err="1" smtClean="0">
                <a:hlinkClick r:id="rId2"/>
              </a:rPr>
              <a:t>Թբիլիսին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իմ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հիշողություններում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Թբիլիսի</a:t>
            </a:r>
            <a:r>
              <a:rPr lang="en-US" dirty="0" smtClean="0">
                <a:hlinkClick r:id="rId3"/>
              </a:rPr>
              <a:t>: </a:t>
            </a:r>
            <a:r>
              <a:rPr lang="en-US" dirty="0" err="1" smtClean="0">
                <a:hlinkClick r:id="rId3"/>
              </a:rPr>
              <a:t>Քաղաք</a:t>
            </a:r>
            <a:r>
              <a:rPr lang="en-US" dirty="0" smtClean="0">
                <a:hlinkClick r:id="rId3"/>
              </a:rPr>
              <a:t>, </a:t>
            </a:r>
            <a:r>
              <a:rPr lang="en-US" dirty="0" err="1" smtClean="0">
                <a:hlinkClick r:id="rId3"/>
              </a:rPr>
              <a:t>որտեղ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կարելի</a:t>
            </a:r>
            <a:r>
              <a:rPr lang="en-US" dirty="0" smtClean="0">
                <a:hlinkClick r:id="rId3"/>
              </a:rPr>
              <a:t> է </a:t>
            </a:r>
            <a:r>
              <a:rPr lang="en-US" dirty="0" err="1" smtClean="0">
                <a:hlinkClick r:id="rId3"/>
              </a:rPr>
              <a:t>պարզապես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զբոսնել</a:t>
            </a:r>
            <a:endParaRPr lang="en-US" dirty="0" smtClean="0"/>
          </a:p>
          <a:p>
            <a:r>
              <a:rPr lang="en-US" dirty="0" err="1" smtClean="0">
                <a:hlinkClick r:id="rId4"/>
              </a:rPr>
              <a:t>Վերադարձից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առաջ</a:t>
            </a:r>
            <a:endParaRPr lang="en-US" dirty="0" smtClean="0"/>
          </a:p>
          <a:p>
            <a:r>
              <a:rPr lang="en-US" dirty="0" err="1" smtClean="0">
                <a:hlinkClick r:id="rId4"/>
              </a:rPr>
              <a:t>Թբիլիսյան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օրեր</a:t>
            </a:r>
            <a:endParaRPr lang="en-US" dirty="0" smtClean="0"/>
          </a:p>
          <a:p>
            <a:r>
              <a:rPr lang="en-US" dirty="0" err="1" smtClean="0">
                <a:hlinkClick r:id="rId5"/>
              </a:rPr>
              <a:t>Փարվանա</a:t>
            </a:r>
            <a:r>
              <a:rPr lang="en-US" dirty="0" smtClean="0">
                <a:hlinkClick r:id="rId5"/>
              </a:rPr>
              <a:t> </a:t>
            </a:r>
            <a:r>
              <a:rPr lang="en-US" dirty="0" err="1" smtClean="0">
                <a:hlinkClick r:id="rId5"/>
              </a:rPr>
              <a:t>գեղեցկուհին</a:t>
            </a:r>
            <a:endParaRPr lang="en-US" dirty="0" smtClean="0"/>
          </a:p>
          <a:p>
            <a:r>
              <a:rPr lang="en-US" dirty="0" err="1" smtClean="0">
                <a:hlinkClick r:id="rId6"/>
              </a:rPr>
              <a:t>Զբոսանք</a:t>
            </a:r>
            <a:r>
              <a:rPr lang="en-US" dirty="0" smtClean="0">
                <a:hlinkClick r:id="rId6"/>
              </a:rPr>
              <a:t> </a:t>
            </a:r>
            <a:r>
              <a:rPr lang="en-US" dirty="0" err="1" smtClean="0">
                <a:hlinkClick r:id="rId6"/>
              </a:rPr>
              <a:t>Թբիլիսիում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Words>73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,,Արտ-Թբիլիսի,, նախագիծ</vt:lpstr>
      <vt:lpstr>Մարտի 24- 30-ը եղանք Թբիլիսիում</vt:lpstr>
      <vt:lpstr>Թբիլիսիում իրականացրեցինք մի քանի նախագծեր</vt:lpstr>
      <vt:lpstr>Գեղարվեստի ավագ դպրոցը Թբիլիսիում սկսեց նոր համագործակցություն Արվեստի դպրոցի հետ:</vt:lpstr>
      <vt:lpstr>Թբիլիսում անցկացրած օրերի մասին լուսաբանվեց կայքում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,,Արտ-Թբիլիսի,, նախագիծ</dc:title>
  <dc:creator>ADmin</dc:creator>
  <cp:lastModifiedBy>ADmin</cp:lastModifiedBy>
  <cp:revision>10</cp:revision>
  <dcterms:created xsi:type="dcterms:W3CDTF">2013-05-13T22:24:06Z</dcterms:created>
  <dcterms:modified xsi:type="dcterms:W3CDTF">2013-05-14T05:53:03Z</dcterms:modified>
</cp:coreProperties>
</file>