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1771"/>
            <a:ext cx="7772400" cy="1470025"/>
          </a:xfrm>
        </p:spPr>
        <p:txBody>
          <a:bodyPr>
            <a:normAutofit/>
          </a:bodyPr>
          <a:lstStyle/>
          <a:p>
            <a:r>
              <a:rPr lang="en-US" sz="4000" dirty="0" err="1" smtClean="0"/>
              <a:t>Իզմիրի</a:t>
            </a:r>
            <a:r>
              <a:rPr lang="en-US" sz="4000" dirty="0" smtClean="0"/>
              <a:t> </a:t>
            </a:r>
            <a:r>
              <a:rPr lang="en-US" sz="4000" dirty="0" err="1" smtClean="0"/>
              <a:t>տիեզերագիտական</a:t>
            </a:r>
            <a:r>
              <a:rPr lang="en-US" sz="4000" dirty="0" smtClean="0"/>
              <a:t> </a:t>
            </a:r>
            <a:r>
              <a:rPr lang="en-US" sz="4000" dirty="0" err="1" smtClean="0"/>
              <a:t>ճամբար</a:t>
            </a:r>
            <a:r>
              <a:rPr lang="en-US" sz="4000" dirty="0" smtClean="0"/>
              <a:t> – 2011 թ. 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828800"/>
            <a:ext cx="8534400" cy="4648199"/>
          </a:xfrm>
        </p:spPr>
        <p:txBody>
          <a:bodyPr/>
          <a:lstStyle/>
          <a:p>
            <a:pPr algn="l"/>
            <a:r>
              <a:rPr lang="en-US" dirty="0" err="1" smtClean="0">
                <a:solidFill>
                  <a:schemeClr val="tx1"/>
                </a:solidFill>
              </a:rPr>
              <a:t>Ձեռքբերումներ</a:t>
            </a:r>
            <a:r>
              <a:rPr lang="en-US" dirty="0" smtClean="0">
                <a:solidFill>
                  <a:schemeClr val="tx1"/>
                </a:solidFill>
              </a:rPr>
              <a:t>՝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2800" dirty="0" err="1" smtClean="0">
                <a:solidFill>
                  <a:schemeClr val="tx1"/>
                </a:solidFill>
              </a:rPr>
              <a:t>Միջազգային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տիեզերագիտական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ճամբարի</a:t>
            </a:r>
            <a:r>
              <a:rPr lang="en-US" sz="2800" dirty="0" smtClean="0">
                <a:solidFill>
                  <a:schemeClr val="tx1"/>
                </a:solidFill>
              </a:rPr>
              <a:t>,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օտարերկրյա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դպրոցների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ու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կրթական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ծրագրերի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հետ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ծանոթացում</a:t>
            </a:r>
            <a:r>
              <a:rPr lang="en-US" sz="2800" dirty="0" smtClean="0">
                <a:solidFill>
                  <a:schemeClr val="tx1"/>
                </a:solidFill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</a:rPr>
              <a:t>փորձի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փոխանակում</a:t>
            </a:r>
            <a:r>
              <a:rPr lang="en-US" sz="2800" dirty="0" smtClean="0">
                <a:solidFill>
                  <a:schemeClr val="tx1"/>
                </a:solidFill>
              </a:rPr>
              <a:t>: 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2800" dirty="0" err="1" smtClean="0">
                <a:solidFill>
                  <a:schemeClr val="tx1"/>
                </a:solidFill>
              </a:rPr>
              <a:t>Կրթահամալիրում</a:t>
            </a:r>
            <a:r>
              <a:rPr lang="en-US" sz="2800" dirty="0" smtClean="0">
                <a:solidFill>
                  <a:schemeClr val="tx1"/>
                </a:solidFill>
              </a:rPr>
              <a:t> «</a:t>
            </a:r>
            <a:r>
              <a:rPr lang="en-US" sz="2800" dirty="0" err="1" smtClean="0">
                <a:solidFill>
                  <a:schemeClr val="tx1"/>
                </a:solidFill>
              </a:rPr>
              <a:t>Տիեզերք</a:t>
            </a:r>
            <a:r>
              <a:rPr lang="en-US" sz="2800" dirty="0" smtClean="0">
                <a:solidFill>
                  <a:schemeClr val="tx1"/>
                </a:solidFill>
              </a:rPr>
              <a:t>» </a:t>
            </a:r>
            <a:r>
              <a:rPr lang="en-US" sz="2800" dirty="0" err="1" smtClean="0">
                <a:solidFill>
                  <a:schemeClr val="tx1"/>
                </a:solidFill>
              </a:rPr>
              <a:t>ակումբի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ստեղծում</a:t>
            </a:r>
            <a:r>
              <a:rPr lang="en-US" sz="2800" dirty="0" smtClean="0">
                <a:solidFill>
                  <a:schemeClr val="tx1"/>
                </a:solidFill>
              </a:rPr>
              <a:t>: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2800" dirty="0" err="1" smtClean="0">
                <a:solidFill>
                  <a:schemeClr val="tx1"/>
                </a:solidFill>
              </a:rPr>
              <a:t>Աստղացուցարանի</a:t>
            </a:r>
            <a:r>
              <a:rPr lang="en-US" sz="2800" dirty="0" smtClean="0">
                <a:solidFill>
                  <a:schemeClr val="tx1"/>
                </a:solidFill>
              </a:rPr>
              <a:t> և </a:t>
            </a:r>
            <a:r>
              <a:rPr lang="en-US" sz="2800" dirty="0" err="1" smtClean="0">
                <a:solidFill>
                  <a:schemeClr val="tx1"/>
                </a:solidFill>
              </a:rPr>
              <a:t>աստղադիտակի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ձեռբերում</a:t>
            </a:r>
            <a:r>
              <a:rPr lang="en-US" sz="2800" dirty="0" smtClean="0">
                <a:solidFill>
                  <a:schemeClr val="tx1"/>
                </a:solidFill>
              </a:rPr>
              <a:t>: </a:t>
            </a:r>
          </a:p>
        </p:txBody>
      </p:sp>
    </p:spTree>
    <p:extLst>
      <p:ext uri="{BB962C8B-B14F-4D97-AF65-F5344CB8AC3E}">
        <p14:creationId xmlns:p14="http://schemas.microsoft.com/office/powerpoint/2010/main" val="4232119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Իզմիրի</a:t>
            </a:r>
            <a:r>
              <a:rPr lang="en-US" dirty="0"/>
              <a:t> </a:t>
            </a:r>
            <a:r>
              <a:rPr lang="en-US" dirty="0" err="1"/>
              <a:t>տիեզերագիտական</a:t>
            </a:r>
            <a:r>
              <a:rPr lang="en-US" dirty="0"/>
              <a:t> </a:t>
            </a:r>
            <a:r>
              <a:rPr lang="en-US" dirty="0" err="1"/>
              <a:t>ճամբար</a:t>
            </a:r>
            <a:r>
              <a:rPr lang="en-US" dirty="0"/>
              <a:t> – </a:t>
            </a:r>
            <a:r>
              <a:rPr lang="en-US" dirty="0" smtClean="0"/>
              <a:t>2012 թ.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800" dirty="0" err="1" smtClean="0"/>
              <a:t>Միջազգային</a:t>
            </a:r>
            <a:r>
              <a:rPr lang="en-US" sz="2800" dirty="0" smtClean="0"/>
              <a:t> </a:t>
            </a:r>
            <a:r>
              <a:rPr lang="en-US" sz="2800" dirty="0" err="1" smtClean="0"/>
              <a:t>կապերի</a:t>
            </a:r>
            <a:r>
              <a:rPr lang="en-US" sz="2800" dirty="0" smtClean="0"/>
              <a:t> </a:t>
            </a:r>
            <a:r>
              <a:rPr lang="en-US" sz="2800" dirty="0" err="1" smtClean="0"/>
              <a:t>ընդլայնում</a:t>
            </a:r>
            <a:r>
              <a:rPr lang="en-US" sz="2800" dirty="0" smtClean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err="1" smtClean="0"/>
              <a:t>Արատեսում</a:t>
            </a:r>
            <a:r>
              <a:rPr lang="en-US" sz="2800" dirty="0" smtClean="0"/>
              <a:t> </a:t>
            </a:r>
            <a:r>
              <a:rPr lang="en-US" sz="2800" dirty="0" err="1" smtClean="0"/>
              <a:t>տիեզերագիտական</a:t>
            </a:r>
            <a:r>
              <a:rPr lang="en-US" sz="2800" dirty="0" smtClean="0"/>
              <a:t> </a:t>
            </a:r>
            <a:r>
              <a:rPr lang="en-US" sz="2800" dirty="0" err="1" smtClean="0"/>
              <a:t>ճամբարի</a:t>
            </a:r>
            <a:r>
              <a:rPr lang="en-US" sz="2800" dirty="0" smtClean="0"/>
              <a:t> </a:t>
            </a:r>
            <a:r>
              <a:rPr lang="en-US" sz="2800" dirty="0" err="1" smtClean="0"/>
              <a:t>ստեղծում</a:t>
            </a:r>
            <a:r>
              <a:rPr lang="en-US" sz="2800" dirty="0" smtClean="0"/>
              <a:t>, «</a:t>
            </a:r>
            <a:r>
              <a:rPr lang="en-US" sz="2800" dirty="0" err="1" smtClean="0"/>
              <a:t>Տիեզերք</a:t>
            </a:r>
            <a:r>
              <a:rPr lang="en-US" sz="2800" dirty="0" smtClean="0"/>
              <a:t>» </a:t>
            </a:r>
            <a:r>
              <a:rPr lang="en-US" sz="2800" dirty="0" err="1" smtClean="0"/>
              <a:t>ակումբի</a:t>
            </a:r>
            <a:r>
              <a:rPr lang="en-US" sz="2800" dirty="0" smtClean="0"/>
              <a:t> </a:t>
            </a:r>
            <a:r>
              <a:rPr lang="en-US" sz="2800" dirty="0" err="1" smtClean="0"/>
              <a:t>գործունեության</a:t>
            </a:r>
            <a:r>
              <a:rPr lang="en-US" sz="2800" dirty="0" smtClean="0"/>
              <a:t> </a:t>
            </a:r>
            <a:r>
              <a:rPr lang="en-US" sz="2800" dirty="0" err="1" smtClean="0"/>
              <a:t>ընդարձակում</a:t>
            </a:r>
            <a:r>
              <a:rPr lang="en-US" sz="2800" dirty="0" smtClean="0"/>
              <a:t> և </a:t>
            </a:r>
            <a:r>
              <a:rPr lang="en-US" sz="2800" dirty="0" err="1" smtClean="0"/>
              <a:t>տարածում</a:t>
            </a:r>
            <a:r>
              <a:rPr lang="en-US" sz="2800" dirty="0" smtClean="0"/>
              <a:t>՝ </a:t>
            </a:r>
            <a:r>
              <a:rPr lang="en-US" sz="2800" dirty="0" err="1" smtClean="0"/>
              <a:t>Հայաստանում</a:t>
            </a:r>
            <a:r>
              <a:rPr lang="en-US" sz="2800" dirty="0" smtClean="0"/>
              <a:t> </a:t>
            </a:r>
            <a:r>
              <a:rPr lang="en-US" sz="2800" dirty="0" err="1" smtClean="0"/>
              <a:t>ու</a:t>
            </a:r>
            <a:r>
              <a:rPr lang="en-US" sz="2800" dirty="0" smtClean="0"/>
              <a:t> </a:t>
            </a:r>
            <a:r>
              <a:rPr lang="en-US" sz="2800" dirty="0" err="1" smtClean="0"/>
              <a:t>տարածաշրջանում</a:t>
            </a:r>
            <a:r>
              <a:rPr lang="en-US" dirty="0" smtClean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err="1" smtClean="0"/>
              <a:t>Կրթահամալիրում</a:t>
            </a:r>
            <a:r>
              <a:rPr lang="en-US" sz="2800" dirty="0" smtClean="0"/>
              <a:t> «</a:t>
            </a:r>
            <a:r>
              <a:rPr lang="en-US" sz="2800" dirty="0" err="1" smtClean="0"/>
              <a:t>Հանրակրթական</a:t>
            </a:r>
            <a:r>
              <a:rPr lang="en-US" sz="2800" dirty="0" smtClean="0"/>
              <a:t> </a:t>
            </a:r>
            <a:r>
              <a:rPr lang="en-US" sz="2800" dirty="0" err="1" smtClean="0"/>
              <a:t>տեխնոպարկի</a:t>
            </a:r>
            <a:r>
              <a:rPr lang="en-US" sz="2800" dirty="0" smtClean="0"/>
              <a:t>»</a:t>
            </a:r>
            <a:r>
              <a:rPr lang="en-US" dirty="0" smtClean="0"/>
              <a:t> </a:t>
            </a:r>
            <a:r>
              <a:rPr lang="en-US" sz="2800" dirty="0" err="1" smtClean="0"/>
              <a:t>ստեղծում</a:t>
            </a:r>
            <a:r>
              <a:rPr lang="en-US" sz="2800" dirty="0" smtClean="0"/>
              <a:t>: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err="1" smtClean="0"/>
              <a:t>Համագործակցություն</a:t>
            </a:r>
            <a:r>
              <a:rPr lang="en-US" sz="2800" dirty="0" smtClean="0"/>
              <a:t> USAID </a:t>
            </a:r>
            <a:r>
              <a:rPr lang="en-US" sz="2800" dirty="0" err="1" smtClean="0"/>
              <a:t>հիմնադրամի</a:t>
            </a:r>
            <a:r>
              <a:rPr lang="en-US" sz="2800" dirty="0" smtClean="0"/>
              <a:t> </a:t>
            </a:r>
            <a:r>
              <a:rPr lang="en-US" sz="2800" dirty="0" err="1" smtClean="0"/>
              <a:t>հետ</a:t>
            </a:r>
            <a:r>
              <a:rPr lang="en-US" sz="2800" dirty="0" smtClean="0"/>
              <a:t>: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51108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77" y="157072"/>
            <a:ext cx="8229600" cy="1143000"/>
          </a:xfrm>
        </p:spPr>
        <p:txBody>
          <a:bodyPr/>
          <a:lstStyle/>
          <a:p>
            <a:r>
              <a:rPr lang="en-US" dirty="0" err="1" smtClean="0"/>
              <a:t>Իզմիր</a:t>
            </a:r>
            <a:r>
              <a:rPr lang="en-US" dirty="0" smtClean="0"/>
              <a:t> - 2013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 err="1" smtClean="0"/>
              <a:t>Կրթահամալիրի</a:t>
            </a:r>
            <a:r>
              <a:rPr lang="en-US" sz="2800" dirty="0" smtClean="0"/>
              <a:t> </a:t>
            </a:r>
            <a:r>
              <a:rPr lang="en-US" sz="2800" dirty="0" err="1" smtClean="0"/>
              <a:t>սովորղների</a:t>
            </a:r>
            <a:r>
              <a:rPr lang="en-US" sz="2800" dirty="0" smtClean="0"/>
              <a:t> </a:t>
            </a:r>
            <a:r>
              <a:rPr lang="en-US" sz="2800" dirty="0" err="1" smtClean="0"/>
              <a:t>միջև</a:t>
            </a:r>
            <a:r>
              <a:rPr lang="en-US" sz="2800" dirty="0" smtClean="0"/>
              <a:t> </a:t>
            </a:r>
            <a:r>
              <a:rPr lang="en-US" sz="2800" dirty="0" err="1" smtClean="0"/>
              <a:t>անցկացնել</a:t>
            </a:r>
            <a:r>
              <a:rPr lang="en-US" sz="2800" dirty="0" smtClean="0"/>
              <a:t> </a:t>
            </a:r>
            <a:r>
              <a:rPr lang="en-US" sz="2800" dirty="0" err="1" smtClean="0"/>
              <a:t>մասնակցության</a:t>
            </a:r>
            <a:r>
              <a:rPr lang="en-US" sz="2800" dirty="0" smtClean="0"/>
              <a:t> </a:t>
            </a:r>
            <a:r>
              <a:rPr lang="en-US" sz="2800" dirty="0" err="1" smtClean="0"/>
              <a:t>մրցույթի</a:t>
            </a:r>
            <a:r>
              <a:rPr lang="en-US" sz="2800" dirty="0" smtClean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err="1" smtClean="0"/>
              <a:t>Մրցութային</a:t>
            </a:r>
            <a:r>
              <a:rPr lang="en-US" sz="2800" dirty="0" smtClean="0"/>
              <a:t> </a:t>
            </a:r>
            <a:r>
              <a:rPr lang="en-US" sz="2800" dirty="0" err="1" smtClean="0"/>
              <a:t>կարգով</a:t>
            </a:r>
            <a:r>
              <a:rPr lang="en-US" sz="2800" dirty="0" smtClean="0"/>
              <a:t> </a:t>
            </a:r>
            <a:r>
              <a:rPr lang="en-US" sz="2800" dirty="0" err="1" smtClean="0"/>
              <a:t>ընտրված</a:t>
            </a:r>
            <a:r>
              <a:rPr lang="en-US" sz="2800" dirty="0" smtClean="0"/>
              <a:t> </a:t>
            </a:r>
            <a:r>
              <a:rPr lang="en-US" sz="2800" dirty="0" err="1" smtClean="0"/>
              <a:t>սովորողները</a:t>
            </a:r>
            <a:r>
              <a:rPr lang="en-US" sz="2800" dirty="0" smtClean="0"/>
              <a:t> </a:t>
            </a:r>
            <a:r>
              <a:rPr lang="en-US" sz="2800" dirty="0" err="1" smtClean="0"/>
              <a:t>մասնակցում</a:t>
            </a:r>
            <a:r>
              <a:rPr lang="en-US" sz="2800" dirty="0" smtClean="0"/>
              <a:t> </a:t>
            </a:r>
            <a:r>
              <a:rPr lang="en-US" sz="2800" dirty="0" err="1" smtClean="0"/>
              <a:t>են</a:t>
            </a:r>
            <a:r>
              <a:rPr lang="en-US" sz="2800" dirty="0" smtClean="0"/>
              <a:t> «</a:t>
            </a:r>
            <a:r>
              <a:rPr lang="en-US" sz="2800" dirty="0" err="1" smtClean="0"/>
              <a:t>Տիեզերք</a:t>
            </a:r>
            <a:r>
              <a:rPr lang="en-US" sz="2800" dirty="0" smtClean="0"/>
              <a:t>» </a:t>
            </a:r>
            <a:r>
              <a:rPr lang="en-US" sz="2800" dirty="0" err="1" smtClean="0"/>
              <a:t>ակումբի</a:t>
            </a:r>
            <a:r>
              <a:rPr lang="en-US" sz="2800" dirty="0" smtClean="0"/>
              <a:t> </a:t>
            </a:r>
            <a:r>
              <a:rPr lang="en-US" sz="2800" dirty="0" err="1" smtClean="0"/>
              <a:t>գործունեությանը</a:t>
            </a:r>
            <a:r>
              <a:rPr lang="en-US" sz="2800" dirty="0" smtClean="0"/>
              <a:t>, </a:t>
            </a:r>
            <a:r>
              <a:rPr lang="en-US" sz="2800" dirty="0" err="1" smtClean="0"/>
              <a:t>Արատեսի</a:t>
            </a:r>
            <a:r>
              <a:rPr lang="en-US" sz="2800" dirty="0" smtClean="0"/>
              <a:t> </a:t>
            </a:r>
            <a:r>
              <a:rPr lang="en-US" sz="2800" dirty="0" err="1" smtClean="0"/>
              <a:t>տիեզերագիտական</a:t>
            </a:r>
            <a:r>
              <a:rPr lang="en-US" sz="2800" dirty="0" smtClean="0"/>
              <a:t> </a:t>
            </a:r>
            <a:r>
              <a:rPr lang="en-US" sz="2800" dirty="0" err="1" smtClean="0"/>
              <a:t>միջազգային</a:t>
            </a:r>
            <a:r>
              <a:rPr lang="en-US" sz="2800" dirty="0" smtClean="0"/>
              <a:t> </a:t>
            </a:r>
            <a:r>
              <a:rPr lang="en-US" sz="2800" dirty="0" err="1" smtClean="0"/>
              <a:t>ճամբարի</a:t>
            </a:r>
            <a:r>
              <a:rPr lang="en-US" sz="2800" smtClean="0"/>
              <a:t>, </a:t>
            </a:r>
            <a:r>
              <a:rPr lang="en-US" sz="2800" dirty="0" err="1" smtClean="0"/>
              <a:t>ինչպես</a:t>
            </a:r>
            <a:r>
              <a:rPr lang="en-US" sz="2800" dirty="0" smtClean="0"/>
              <a:t> </a:t>
            </a:r>
            <a:r>
              <a:rPr lang="en-US" sz="2800" dirty="0" err="1" smtClean="0"/>
              <a:t>նաև</a:t>
            </a:r>
            <a:r>
              <a:rPr lang="en-US" sz="2800" dirty="0" smtClean="0"/>
              <a:t> «</a:t>
            </a:r>
            <a:r>
              <a:rPr lang="en-US" sz="2800" dirty="0" err="1" smtClean="0"/>
              <a:t>Հանրակրթական</a:t>
            </a:r>
            <a:r>
              <a:rPr lang="en-US" sz="2800" dirty="0" smtClean="0"/>
              <a:t> </a:t>
            </a:r>
            <a:r>
              <a:rPr lang="en-US" sz="2800" dirty="0" err="1" smtClean="0"/>
              <a:t>տեխնոպարկի</a:t>
            </a:r>
            <a:r>
              <a:rPr lang="en-US" sz="2800" dirty="0" smtClean="0"/>
              <a:t>» </a:t>
            </a:r>
            <a:r>
              <a:rPr lang="en-US" sz="2800" dirty="0" err="1" smtClean="0"/>
              <a:t>ձևավորման</a:t>
            </a:r>
            <a:r>
              <a:rPr lang="en-US" sz="2800" dirty="0" smtClean="0"/>
              <a:t> </a:t>
            </a:r>
            <a:r>
              <a:rPr lang="en-US" sz="2800" dirty="0" err="1" smtClean="0"/>
              <a:t>աշխատանքներին</a:t>
            </a:r>
            <a:r>
              <a:rPr lang="en-US" sz="2800" dirty="0" smtClean="0"/>
              <a:t>: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20719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113</Words>
  <Application>Microsoft Office PowerPoint</Application>
  <PresentationFormat>On-screen Show (4:3)</PresentationFormat>
  <Paragraphs>13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Իզմիրի տիեզերագիտական ճամբար – 2011 թ. </vt:lpstr>
      <vt:lpstr>Իզմիրի տիեզերագիտական ճամբար – 2012 թ.</vt:lpstr>
      <vt:lpstr>Իզմիր - 2013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Իզմիրի տիեզերագիտական ճամբար – 2011 թ. </dc:title>
  <dc:creator>Artak</dc:creator>
  <cp:lastModifiedBy>Artak</cp:lastModifiedBy>
  <cp:revision>4</cp:revision>
  <dcterms:created xsi:type="dcterms:W3CDTF">2006-08-16T00:00:00Z</dcterms:created>
  <dcterms:modified xsi:type="dcterms:W3CDTF">2012-12-17T09:14:53Z</dcterms:modified>
</cp:coreProperties>
</file>