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068-5035-4E13-8584-6222F0119E1A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6832037-75D3-4ED6-801E-9E62B46475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068-5035-4E13-8584-6222F0119E1A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32037-75D3-4ED6-801E-9E62B46475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068-5035-4E13-8584-6222F0119E1A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32037-75D3-4ED6-801E-9E62B46475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068-5035-4E13-8584-6222F0119E1A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6832037-75D3-4ED6-801E-9E62B46475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068-5035-4E13-8584-6222F0119E1A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32037-75D3-4ED6-801E-9E62B464757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068-5035-4E13-8584-6222F0119E1A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32037-75D3-4ED6-801E-9E62B46475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068-5035-4E13-8584-6222F0119E1A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6832037-75D3-4ED6-801E-9E62B464757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068-5035-4E13-8584-6222F0119E1A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32037-75D3-4ED6-801E-9E62B46475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068-5035-4E13-8584-6222F0119E1A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32037-75D3-4ED6-801E-9E62B46475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068-5035-4E13-8584-6222F0119E1A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32037-75D3-4ED6-801E-9E62B46475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068-5035-4E13-8584-6222F0119E1A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32037-75D3-4ED6-801E-9E62B464757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3B02068-5035-4E13-8584-6222F0119E1A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6832037-75D3-4ED6-801E-9E62B464757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71546"/>
            <a:ext cx="8839200" cy="4572032"/>
          </a:xfrm>
        </p:spPr>
        <p:txBody>
          <a:bodyPr>
            <a:normAutofit/>
          </a:bodyPr>
          <a:lstStyle/>
          <a:p>
            <a:r>
              <a:rPr lang="hy-AM" sz="4000" b="1" dirty="0" smtClean="0"/>
              <a:t>Նոյեմբերի </a:t>
            </a:r>
            <a:r>
              <a:rPr lang="en-US" sz="4000" b="1" dirty="0" smtClean="0"/>
              <a:t>5</a:t>
            </a:r>
            <a:r>
              <a:rPr lang="hy-AM" sz="4000" b="1" dirty="0" smtClean="0"/>
              <a:t> ՀՀ Հետախուզական զորքերի օրն է:</a:t>
            </a:r>
            <a:endParaRPr lang="ru-RU" sz="4000" b="1" dirty="0"/>
          </a:p>
        </p:txBody>
      </p:sp>
      <p:pic>
        <p:nvPicPr>
          <p:cNvPr id="1026" name="Picture 2" descr="C:\Users\Vazgen\Desktop\406e317aebfebda8a7141f1783f9a55e_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571744"/>
            <a:ext cx="4833949" cy="36218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Բրայան Ադամս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Կանադացի ռոք երգիչ, կիթառիստ, երգերի հեղինակ`Բրայան Ադամսի ծննդյան օրն </a:t>
            </a:r>
            <a:r>
              <a:rPr lang="ru-RU" dirty="0" smtClean="0"/>
              <a:t>է: Նա </a:t>
            </a:r>
            <a:r>
              <a:rPr lang="ru-RU" dirty="0" err="1" smtClean="0"/>
              <a:t>ծնվել է</a:t>
            </a:r>
            <a:r>
              <a:rPr lang="ru-RU" dirty="0" smtClean="0"/>
              <a:t> </a:t>
            </a:r>
            <a:r>
              <a:rPr lang="hy-AM" dirty="0" smtClean="0"/>
              <a:t>1959</a:t>
            </a:r>
            <a:r>
              <a:rPr lang="ru-RU" dirty="0" err="1" smtClean="0"/>
              <a:t>թվականի նոյեմբերի</a:t>
            </a:r>
            <a:r>
              <a:rPr lang="ru-RU" dirty="0" smtClean="0"/>
              <a:t> </a:t>
            </a:r>
            <a:r>
              <a:rPr lang="hy-AM" dirty="0" smtClean="0"/>
              <a:t>5-</a:t>
            </a:r>
            <a:r>
              <a:rPr lang="ru-RU" dirty="0" err="1" smtClean="0"/>
              <a:t>ին:</a:t>
            </a:r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2050" name="Picture 2" descr="C:\Users\Vazgen\Desktop\Bryan_Adams_Hamburg_MG_0631_flick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286124"/>
            <a:ext cx="4786045" cy="31946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y-AM" dirty="0" smtClean="0"/>
              <a:t>Օլեգ Բլոխին</a:t>
            </a:r>
            <a:br>
              <a:rPr lang="hy-AM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4767266" cy="4525963"/>
          </a:xfrm>
        </p:spPr>
        <p:txBody>
          <a:bodyPr/>
          <a:lstStyle/>
          <a:p>
            <a:r>
              <a:rPr lang="ru-RU" dirty="0" err="1" smtClean="0"/>
              <a:t>Ուկրաինացի ֆուտբոլիստ, հաձակվող, այժմ նաև մարզիչ Օլեգ Բլոխինի ծննդյան օրն </a:t>
            </a:r>
            <a:r>
              <a:rPr lang="ru-RU" dirty="0" smtClean="0"/>
              <a:t>է: Այժմ </a:t>
            </a:r>
            <a:r>
              <a:rPr lang="ru-RU" dirty="0" err="1" smtClean="0"/>
              <a:t>Կիևի</a:t>
            </a:r>
            <a:r>
              <a:rPr lang="ru-RU" dirty="0" smtClean="0"/>
              <a:t> </a:t>
            </a:r>
            <a:r>
              <a:rPr lang="hy-AM" dirty="0" smtClean="0"/>
              <a:t>«Դինամո</a:t>
            </a:r>
            <a:r>
              <a:rPr lang="hy-AM" dirty="0" smtClean="0"/>
              <a:t>»</a:t>
            </a:r>
            <a:r>
              <a:rPr lang="ru-RU" dirty="0" smtClean="0"/>
              <a:t>  </a:t>
            </a:r>
            <a:r>
              <a:rPr lang="ru-RU" dirty="0" err="1" smtClean="0"/>
              <a:t>ակումբի մարզիչն </a:t>
            </a:r>
            <a:r>
              <a:rPr lang="ru-RU" dirty="0" smtClean="0"/>
              <a:t>է:</a:t>
            </a:r>
            <a:endParaRPr lang="ru-RU" dirty="0"/>
          </a:p>
        </p:txBody>
      </p:sp>
      <p:pic>
        <p:nvPicPr>
          <p:cNvPr id="3074" name="Picture 2" descr="C:\Users\Vazgen\Desktop\398px-Oleg_Blokhin-d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9244" y="1071546"/>
            <a:ext cx="3844756" cy="5786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Վանուշ ԽԱնամիրյան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9124" y="1554162"/>
            <a:ext cx="4562476" cy="4525963"/>
          </a:xfrm>
        </p:spPr>
        <p:txBody>
          <a:bodyPr/>
          <a:lstStyle/>
          <a:p>
            <a:r>
              <a:rPr lang="ru-RU" dirty="0" err="1" smtClean="0"/>
              <a:t>Պարի պետական անսաբլի մենակատար, գեղարվեստական ղեկավար, </a:t>
            </a:r>
            <a:r>
              <a:rPr lang="ru-RU" dirty="0" smtClean="0"/>
              <a:t>ՀԽՍՀ </a:t>
            </a:r>
            <a:r>
              <a:rPr lang="ru-RU" dirty="0" err="1" smtClean="0"/>
              <a:t>ժողովրդական արտիստ Վանուշ Խանամիրյանի ծննդյան օրն </a:t>
            </a:r>
            <a:r>
              <a:rPr lang="ru-RU" dirty="0" smtClean="0"/>
              <a:t>է: </a:t>
            </a:r>
            <a:endParaRPr lang="ru-RU" dirty="0"/>
          </a:p>
        </p:txBody>
      </p:sp>
      <p:pic>
        <p:nvPicPr>
          <p:cNvPr id="4098" name="Picture 2" descr="Պատկեր:VanushXanamiry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357430"/>
            <a:ext cx="3810000" cy="304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</TotalTime>
  <Words>76</Words>
  <Application>Microsoft Office PowerPoint</Application>
  <PresentationFormat>Экран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Слайд 1</vt:lpstr>
      <vt:lpstr>Բրայան Ադամս</vt:lpstr>
      <vt:lpstr>Օլեգ Բլոխին </vt:lpstr>
      <vt:lpstr>Վանուշ ԽԱնամիրյան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Vazgen</dc:creator>
  <cp:lastModifiedBy>Vazgen</cp:lastModifiedBy>
  <cp:revision>2</cp:revision>
  <dcterms:created xsi:type="dcterms:W3CDTF">2013-11-04T17:07:29Z</dcterms:created>
  <dcterms:modified xsi:type="dcterms:W3CDTF">2013-11-04T17:25:23Z</dcterms:modified>
</cp:coreProperties>
</file>